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392" r:id="rId3"/>
    <p:sldId id="394" r:id="rId4"/>
    <p:sldId id="390" r:id="rId5"/>
    <p:sldId id="393" r:id="rId6"/>
    <p:sldId id="381" r:id="rId7"/>
    <p:sldId id="401" r:id="rId8"/>
    <p:sldId id="399" r:id="rId9"/>
    <p:sldId id="400" r:id="rId10"/>
    <p:sldId id="373" r:id="rId11"/>
    <p:sldId id="402" r:id="rId12"/>
    <p:sldId id="345" r:id="rId13"/>
    <p:sldId id="312" r:id="rId14"/>
    <p:sldId id="363" r:id="rId15"/>
    <p:sldId id="364" r:id="rId16"/>
    <p:sldId id="396" r:id="rId17"/>
    <p:sldId id="403" r:id="rId18"/>
    <p:sldId id="321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BE0A"/>
    <a:srgbClr val="FF0000"/>
    <a:srgbClr val="000066"/>
    <a:srgbClr val="FF0066"/>
    <a:srgbClr val="00FF00"/>
    <a:srgbClr val="E56D09"/>
    <a:srgbClr val="000099"/>
    <a:srgbClr val="1B1290"/>
    <a:srgbClr val="FFFF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6207" autoAdjust="0"/>
  </p:normalViewPr>
  <p:slideViewPr>
    <p:cSldViewPr>
      <p:cViewPr>
        <p:scale>
          <a:sx n="125" d="100"/>
          <a:sy n="125" d="100"/>
        </p:scale>
        <p:origin x="-122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2B1C10-F21C-42E3-ACB2-EE5E7320C8B1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27275-7A39-4045-A226-975C97719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7275-7A39-4045-A226-975C97719B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210D-5ADA-47F1-85F9-DE5C72240588}" type="datetimeFigureOut">
              <a:rPr lang="en-IN" smtClean="0"/>
              <a:pPr/>
              <a:t>05-05-2025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8501122" cy="6000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N" sz="5400" b="1" dirty="0">
              <a:solidFill>
                <a:srgbClr val="FF0000"/>
              </a:solidFill>
              <a:latin typeface="+mj-lt"/>
            </a:endParaRPr>
          </a:p>
          <a:p>
            <a:endParaRPr lang="en-IN" sz="4000" b="1" dirty="0">
              <a:solidFill>
                <a:srgbClr val="000066"/>
              </a:solidFill>
              <a:latin typeface="+mj-lt"/>
            </a:endParaRPr>
          </a:p>
          <a:p>
            <a:r>
              <a:rPr lang="en-IN" sz="4000" b="1" dirty="0">
                <a:solidFill>
                  <a:srgbClr val="000066"/>
                </a:solidFill>
                <a:latin typeface="+mj-lt"/>
              </a:rPr>
              <a:t>DISTRICT INSTITUTE  OF EDUCATION AND TRAINING (DIET), QUILAGHAT</a:t>
            </a:r>
            <a:r>
              <a:rPr lang="en-IN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IN" sz="4000" b="1" dirty="0">
                <a:solidFill>
                  <a:srgbClr val="000066"/>
                </a:solidFill>
                <a:latin typeface="+mj-lt"/>
              </a:rPr>
              <a:t>DARBHANGA</a:t>
            </a:r>
            <a:endParaRPr lang="en-IN" sz="4400" b="1" dirty="0">
              <a:solidFill>
                <a:srgbClr val="000066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4ABE0A"/>
                </a:solidFill>
              </a:rPr>
              <a:t>In Service Teachers Training 1-5  </a:t>
            </a:r>
            <a:r>
              <a:rPr lang="en-IN" sz="3200" dirty="0" smtClean="0">
                <a:solidFill>
                  <a:srgbClr val="00B050"/>
                </a:solidFill>
              </a:rPr>
              <a:t>ROUTINE</a:t>
            </a:r>
            <a:endParaRPr lang="en-IN" sz="32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Admin\Desktop\ROUTINE  NEW.jpg---------------------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8501122" cy="5945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COMPUTER  ROUTINE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34818" name="Picture 2" descr="C:\Users\Diet Com Room\Desktop\COMPUTER ROUTIN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857232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42852"/>
            <a:ext cx="7772400" cy="571505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 (BATCH-1 TO  5)</a:t>
            </a:r>
            <a:endParaRPr lang="en-IN" dirty="0">
              <a:solidFill>
                <a:srgbClr val="00B05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0034" y="928665"/>
          <a:ext cx="8143931" cy="5572170"/>
        </p:xfrm>
        <a:graphic>
          <a:graphicData uri="http://schemas.openxmlformats.org/drawingml/2006/table">
            <a:tbl>
              <a:tblPr/>
              <a:tblGrid>
                <a:gridCol w="650161"/>
                <a:gridCol w="1517040"/>
                <a:gridCol w="3426885"/>
                <a:gridCol w="2549845"/>
              </a:tblGrid>
              <a:tr h="2541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20" marR="6620" marT="6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NO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BATCH-1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SRIMATI PREMLATA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9431253078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SIMATI KANCHAN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9334640508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UMESH KUMAR RAJESH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8340508688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BIRENDRA KUMAR CHATURWEDI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9006830688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PRADIP KUMAR PRASAD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9334973981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SHABBIR HUSSAIN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9470437301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ROMILA TETE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9934258548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ABHAY CHANDRA JHA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9470049675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MD. KALMULLAH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9771114636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PRAMOD KUMAR PRAJAPATTI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9532334534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SRI SATYJIT RAY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7766008209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3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09187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 -1 (</a:t>
            </a:r>
            <a:r>
              <a:rPr lang="en-US" sz="3600" dirty="0" smtClean="0">
                <a:solidFill>
                  <a:srgbClr val="4ABE0A"/>
                </a:solidFill>
              </a:rPr>
              <a:t>In Service Teachers Training 1-5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3" name="Picture 1" descr="C:\Users\Diet Com Room\Downloads\WhatsApp Image 2025-05-05 at 12.09.18 PM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71543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09187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4ABE0A"/>
                </a:solidFill>
              </a:rPr>
              <a:t>BATCH-2(</a:t>
            </a:r>
            <a:r>
              <a:rPr lang="en-US" sz="3200" dirty="0" smtClean="0">
                <a:solidFill>
                  <a:srgbClr val="4ABE0A"/>
                </a:solidFill>
              </a:rPr>
              <a:t> In Service Teachers Training 1-5) </a:t>
            </a:r>
            <a:endParaRPr lang="en-IN" sz="3200" dirty="0">
              <a:solidFill>
                <a:srgbClr val="4ABE0A"/>
              </a:solidFill>
            </a:endParaRPr>
          </a:p>
        </p:txBody>
      </p:sp>
      <p:pic>
        <p:nvPicPr>
          <p:cNvPr id="3" name="Picture 1" descr="C:\Users\Diet Com Room\Downloads\WhatsApp Image 2025-05-05 at 12.09.20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09187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BATCH-3 (</a:t>
            </a:r>
            <a:r>
              <a:rPr lang="en-US" sz="3600" dirty="0" smtClean="0">
                <a:solidFill>
                  <a:srgbClr val="4ABE0A"/>
                </a:solidFill>
              </a:rPr>
              <a:t>In Service Teachers Training 1-5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3" name="Picture 1" descr="C:\Users\Diet Com Room\Downloads\WhatsApp Image 2025-05-05 at 12.09.18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09187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BATCH-4 (</a:t>
            </a:r>
            <a:r>
              <a:rPr lang="en-US" sz="3600" dirty="0" smtClean="0">
                <a:solidFill>
                  <a:srgbClr val="4ABE0A"/>
                </a:solidFill>
              </a:rPr>
              <a:t>In Service Teachers Training 1-5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3" name="Picture 1" descr="C:\Users\Diet Com Room\Downloads\WhatsApp Image 2025-05-05 at 12.09.21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809187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BATCH-5 (</a:t>
            </a:r>
            <a:r>
              <a:rPr lang="en-US" sz="3600" dirty="0" smtClean="0">
                <a:solidFill>
                  <a:srgbClr val="4ABE0A"/>
                </a:solidFill>
              </a:rPr>
              <a:t>COMPUTER </a:t>
            </a:r>
            <a:r>
              <a:rPr lang="en-US" sz="3600" dirty="0" smtClean="0">
                <a:solidFill>
                  <a:srgbClr val="4ABE0A"/>
                </a:solidFill>
              </a:rPr>
              <a:t>TEACHERS </a:t>
            </a:r>
            <a:r>
              <a:rPr lang="en-US" sz="3600" dirty="0" smtClean="0">
                <a:solidFill>
                  <a:srgbClr val="4ABE0A"/>
                </a:solidFill>
              </a:rPr>
              <a:t>6-8</a:t>
            </a:r>
            <a:r>
              <a:rPr lang="en-IN" sz="3600" dirty="0" smtClean="0">
                <a:solidFill>
                  <a:srgbClr val="00B050"/>
                </a:solidFill>
              </a:rPr>
              <a:t>)</a:t>
            </a:r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2049" name="Picture 1" descr="C:\Users\Diet Com Room\Downloads\WhatsApp Image 2025-05-05 at 12.33.19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971600" y="2924944"/>
            <a:ext cx="6768752" cy="17899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006633"/>
              </a:extrusionClr>
            </a:sp3d>
          </a:bodyPr>
          <a:lstStyle/>
          <a:p>
            <a:pPr algn="ctr" rtl="0"/>
            <a:r>
              <a:rPr lang="en-US" sz="3600" kern="10" spc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THANK YOU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5948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ADMINISTRATIVE BUILDING</a:t>
            </a:r>
            <a:endParaRPr lang="en-IN" dirty="0">
              <a:solidFill>
                <a:srgbClr val="4ABE0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920880" cy="4079946"/>
          </a:xfrm>
        </p:spPr>
        <p:txBody>
          <a:bodyPr>
            <a:normAutofit/>
          </a:bodyPr>
          <a:lstStyle/>
          <a:p>
            <a:pPr algn="just"/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Users\Diet Com Room\Downloads\WhatsApp Image 2025-05-05 at 1.30.17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5948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YOGA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19457" name="Picture 1" descr="C:\Users\Diet Com Room\Downloads\WhatsApp Image 2025-05-05 at 9.38.47 A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 INAUGURATION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18433" name="Picture 1" descr="C:\Users\Diet Com Room\Downloads\WhatsApp Image 2025-05-05 at 9.42.44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3857652" cy="5715040"/>
          </a:xfrm>
          <a:prstGeom prst="rect">
            <a:avLst/>
          </a:prstGeom>
          <a:noFill/>
        </p:spPr>
      </p:pic>
      <p:pic>
        <p:nvPicPr>
          <p:cNvPr id="18434" name="Picture 2" descr="C:\Users\Diet Com Room\Downloads\WhatsApp Image 2025-05-05 at 9.42.44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928670"/>
            <a:ext cx="478634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ABE0A"/>
                </a:solidFill>
              </a:rPr>
              <a:t>BREAKFAST</a:t>
            </a:r>
            <a:endParaRPr lang="en-IN" dirty="0">
              <a:solidFill>
                <a:srgbClr val="4ABE0A"/>
              </a:solidFill>
            </a:endParaRPr>
          </a:p>
        </p:txBody>
      </p:sp>
      <p:pic>
        <p:nvPicPr>
          <p:cNvPr id="17409" name="Picture 1" descr="C:\Users\Diet Com Room\Downloads\WhatsApp Image 2025-05-05 at 9.42.45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2852"/>
            <a:ext cx="7772400" cy="6429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1" y="785795"/>
          <a:ext cx="8286808" cy="5518331"/>
        </p:xfrm>
        <a:graphic>
          <a:graphicData uri="http://schemas.openxmlformats.org/drawingml/2006/table">
            <a:tbl>
              <a:tblPr/>
              <a:tblGrid>
                <a:gridCol w="165084"/>
                <a:gridCol w="358701"/>
                <a:gridCol w="790773"/>
                <a:gridCol w="1681412"/>
                <a:gridCol w="790773"/>
                <a:gridCol w="888600"/>
                <a:gridCol w="717402"/>
                <a:gridCol w="423918"/>
                <a:gridCol w="847839"/>
                <a:gridCol w="1076103"/>
                <a:gridCol w="546203"/>
              </a:tblGrid>
              <a:tr h="24077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36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Service Teachers Training (1-5)   (FROM 05-05-2025 TO  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49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71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ALINAGAR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0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2852"/>
            <a:ext cx="7772400" cy="64294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000108"/>
          <a:ext cx="8389920" cy="5413365"/>
        </p:xfrm>
        <a:graphic>
          <a:graphicData uri="http://schemas.openxmlformats.org/drawingml/2006/table">
            <a:tbl>
              <a:tblPr/>
              <a:tblGrid>
                <a:gridCol w="564820"/>
                <a:gridCol w="3989037"/>
                <a:gridCol w="1176706"/>
                <a:gridCol w="1235542"/>
                <a:gridCol w="1423815"/>
              </a:tblGrid>
              <a:tr h="2021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9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5477" marR="5477" marT="5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9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948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79" y="1142983"/>
          <a:ext cx="8644000" cy="5214974"/>
        </p:xfrm>
        <a:graphic>
          <a:graphicData uri="http://schemas.openxmlformats.org/drawingml/2006/table">
            <a:tbl>
              <a:tblPr/>
              <a:tblGrid>
                <a:gridCol w="172199"/>
                <a:gridCol w="374162"/>
                <a:gridCol w="824859"/>
                <a:gridCol w="1753887"/>
                <a:gridCol w="824859"/>
                <a:gridCol w="926902"/>
                <a:gridCol w="748324"/>
                <a:gridCol w="442191"/>
                <a:gridCol w="884384"/>
                <a:gridCol w="1122486"/>
                <a:gridCol w="569747"/>
              </a:tblGrid>
              <a:tr h="25804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68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Teacher Training for Class (6-8)   (FROM 05-05-2025 TO10-05-2025)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5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15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44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765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496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29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217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772400" cy="59487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4ABE0A"/>
                </a:solidFill>
              </a:rPr>
              <a:t>BASIC REPORT</a:t>
            </a:r>
            <a:endParaRPr lang="en-IN" sz="3200" dirty="0">
              <a:solidFill>
                <a:srgbClr val="4ABE0A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214423"/>
          <a:ext cx="8501122" cy="5000658"/>
        </p:xfrm>
        <a:graphic>
          <a:graphicData uri="http://schemas.openxmlformats.org/drawingml/2006/table">
            <a:tbl>
              <a:tblPr/>
              <a:tblGrid>
                <a:gridCol w="572305"/>
                <a:gridCol w="4041908"/>
                <a:gridCol w="1192303"/>
                <a:gridCol w="1251918"/>
                <a:gridCol w="1442688"/>
              </a:tblGrid>
              <a:tr h="3325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4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412" marR="6412" marT="64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3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14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15425</TotalTime>
  <Words>492</Words>
  <Application>Microsoft Office PowerPoint</Application>
  <PresentationFormat>On-screen Show (4:3)</PresentationFormat>
  <Paragraphs>235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ADMINISTRATIVE BUILDING</vt:lpstr>
      <vt:lpstr>YOGA</vt:lpstr>
      <vt:lpstr> INAUGURATION</vt:lpstr>
      <vt:lpstr>BREAKFAST</vt:lpstr>
      <vt:lpstr>BASIC REPORT</vt:lpstr>
      <vt:lpstr>BASIC REPORT</vt:lpstr>
      <vt:lpstr>BASIC REPORT</vt:lpstr>
      <vt:lpstr>BASIC REPORT</vt:lpstr>
      <vt:lpstr>In Service Teachers Training 1-5  ROUTINE</vt:lpstr>
      <vt:lpstr>COMPUTER  ROUTINE</vt:lpstr>
      <vt:lpstr> (BATCH-1 TO  5)</vt:lpstr>
      <vt:lpstr>BATCH -1 (In Service Teachers Training 1-5)</vt:lpstr>
      <vt:lpstr>BATCH-2( In Service Teachers Training 1-5) </vt:lpstr>
      <vt:lpstr>BATCH-3 (In Service Teachers Training 1-5)</vt:lpstr>
      <vt:lpstr>BATCH-4 (In Service Teachers Training 1-5)</vt:lpstr>
      <vt:lpstr>BATCH-5 (COMPUTER TEACHERS 6-8)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njHkaxk dk laf{kIr ifjp;</dc:title>
  <dc:creator>user</dc:creator>
  <cp:lastModifiedBy>Diet Com Room</cp:lastModifiedBy>
  <cp:revision>2165</cp:revision>
  <dcterms:created xsi:type="dcterms:W3CDTF">2015-03-24T20:00:26Z</dcterms:created>
  <dcterms:modified xsi:type="dcterms:W3CDTF">2025-05-05T08:04:24Z</dcterms:modified>
</cp:coreProperties>
</file>