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390" r:id="rId3"/>
    <p:sldId id="404" r:id="rId4"/>
    <p:sldId id="392" r:id="rId5"/>
    <p:sldId id="407" r:id="rId6"/>
    <p:sldId id="410" r:id="rId7"/>
    <p:sldId id="411" r:id="rId8"/>
    <p:sldId id="337" r:id="rId9"/>
    <p:sldId id="340" r:id="rId10"/>
    <p:sldId id="369" r:id="rId11"/>
    <p:sldId id="393" r:id="rId12"/>
    <p:sldId id="374" r:id="rId13"/>
    <p:sldId id="408" r:id="rId14"/>
    <p:sldId id="409" r:id="rId15"/>
    <p:sldId id="379" r:id="rId16"/>
    <p:sldId id="381" r:id="rId17"/>
    <p:sldId id="383" r:id="rId18"/>
    <p:sldId id="405" r:id="rId19"/>
    <p:sldId id="385" r:id="rId20"/>
    <p:sldId id="386" r:id="rId21"/>
    <p:sldId id="388" r:id="rId22"/>
    <p:sldId id="373" r:id="rId23"/>
    <p:sldId id="412" r:id="rId24"/>
    <p:sldId id="345" r:id="rId25"/>
    <p:sldId id="399" r:id="rId26"/>
    <p:sldId id="3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BE0A"/>
    <a:srgbClr val="00FF00"/>
    <a:srgbClr val="FF0000"/>
    <a:srgbClr val="000066"/>
    <a:srgbClr val="FF0066"/>
    <a:srgbClr val="E56D09"/>
    <a:srgbClr val="000099"/>
    <a:srgbClr val="1B1290"/>
    <a:srgbClr val="FFFF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3448" autoAdjust="0"/>
  </p:normalViewPr>
  <p:slideViewPr>
    <p:cSldViewPr>
      <p:cViewPr>
        <p:scale>
          <a:sx n="110" d="100"/>
          <a:sy n="110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1C10-F21C-42E3-ACB2-EE5E7320C8B1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7275-7A39-4045-A226-975C97719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07-05-2025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501122" cy="600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N" sz="5400" b="1" dirty="0">
              <a:solidFill>
                <a:srgbClr val="FF0000"/>
              </a:solidFill>
              <a:latin typeface="+mj-lt"/>
            </a:endParaRPr>
          </a:p>
          <a:p>
            <a:endParaRPr lang="en-IN" sz="4000" b="1" dirty="0">
              <a:solidFill>
                <a:srgbClr val="000066"/>
              </a:solidFill>
              <a:latin typeface="+mj-lt"/>
            </a:endParaRPr>
          </a:p>
          <a:p>
            <a:r>
              <a:rPr lang="en-IN" sz="4000" b="1" dirty="0">
                <a:solidFill>
                  <a:srgbClr val="000066"/>
                </a:solidFill>
                <a:latin typeface="+mj-lt"/>
              </a:rPr>
              <a:t>DISTRICT INSTITUTE  OF EDUCATION AND TRAINING (DIET), QUILAGHAT</a:t>
            </a:r>
            <a:r>
              <a:rPr lang="en-IN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N" sz="4000" b="1" dirty="0">
                <a:solidFill>
                  <a:srgbClr val="000066"/>
                </a:solidFill>
                <a:latin typeface="+mj-lt"/>
              </a:rPr>
              <a:t>DARBHANGA</a:t>
            </a:r>
            <a:endParaRPr lang="en-IN" sz="4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BATCH-1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Diet Com Room\Downloads\WhatsApp Image 2025-05-07 at 10.36.14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BATCH-2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Diet Com Room\Downloads\WhatsApp Image 2025-05-07 at 10.36.15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BATCH-3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Diet Com Room\Downloads\WhatsApp Image 2025-05-07 at 10.36.14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BATCH-4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Diet Com Room\Downloads\WhatsApp Image 2025-05-07 at 10.36.13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8643998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BATCH-5 (ICT LAB)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Diet Com Room\Downloads\WhatsApp Image 2025-05-07 at 10.36.13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BOYS HOSTEL DINING</a:t>
            </a:r>
            <a:endParaRPr lang="en-IN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BOYS HOSTEL BED</a:t>
            </a:r>
            <a:endParaRPr lang="en-IN" sz="32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Diet Com Room\Downloads\WhatsApp Image 2025-05-07 at 10.19.23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BOYS HOSTEL TOILET</a:t>
            </a:r>
            <a:endParaRPr lang="en-IN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iet Com Room\Downloads\WhatsApp Image 2025-05-07 at 10.19.22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BOYS HOSTEL WASHBASIN</a:t>
            </a:r>
            <a:endParaRPr lang="en-IN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Diet Com Room\Downloads\WhatsApp Image 2025-05-07 at 10.19.22 AM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GIRLS HOSTEL DINING</a:t>
            </a:r>
            <a:endParaRPr lang="en-IN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ADMINISTRATIVE BUILDING</a:t>
            </a:r>
            <a:endParaRPr lang="en-US" b="1" dirty="0">
              <a:solidFill>
                <a:srgbClr val="4ABE0A"/>
              </a:solidFill>
            </a:endParaRPr>
          </a:p>
        </p:txBody>
      </p:sp>
      <p:pic>
        <p:nvPicPr>
          <p:cNvPr id="1026" name="Picture 2" descr="C:\Users\Diet Com Room\Downloads\WhatsApp Image 2025-05-07 at 9.55.05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B050"/>
                </a:solidFill>
              </a:rPr>
              <a:t/>
            </a:r>
            <a:br>
              <a:rPr lang="en-IN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GIRLS HOSTEL BED</a:t>
            </a:r>
            <a:br>
              <a:rPr lang="en-IN" sz="2800" b="1" dirty="0" smtClean="0">
                <a:solidFill>
                  <a:srgbClr val="00B050"/>
                </a:solidFill>
              </a:rPr>
            </a:br>
            <a:endParaRPr lang="en-IN" sz="28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Diet Com Room\Downloads\WhatsApp Image 2025-05-07 at 10.19.24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GIRLS HOSTEL TOILET</a:t>
            </a:r>
            <a:endParaRPr lang="en-IN" sz="3200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Diet Com Room\Downloads\WhatsApp Image 2025-05-07 at 10.39.19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ROUTINE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5" name="Imag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3" y="857232"/>
            <a:ext cx="8572560" cy="58579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COMPUTER  ROUTINE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Diet Com Room\Desktop\COMPUTER ROUTIN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857232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(BATCH 1-5)</a:t>
            </a:r>
            <a:endParaRPr lang="en-IN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928665"/>
          <a:ext cx="8143931" cy="5572170"/>
        </p:xfrm>
        <a:graphic>
          <a:graphicData uri="http://schemas.openxmlformats.org/drawingml/2006/table">
            <a:tbl>
              <a:tblPr/>
              <a:tblGrid>
                <a:gridCol w="650161"/>
                <a:gridCol w="1517040"/>
                <a:gridCol w="3426885"/>
                <a:gridCol w="2549845"/>
              </a:tblGrid>
              <a:tr h="25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20" marR="6620" marT="6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SRIMATI PREMLATA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9431253078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 KANCHAN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PRADIP KUMAR PRASAD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9334973981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ABHAY CHANDRA JHA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9470049675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PRAMOD KUMAR PRAJAPATTI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9532334534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SATYJIT RAY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7766008209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00108"/>
            <a:ext cx="7772400" cy="4000528"/>
          </a:xfrm>
        </p:spPr>
        <p:txBody>
          <a:bodyPr>
            <a:normAutofit/>
          </a:bodyPr>
          <a:lstStyle/>
          <a:p>
            <a:r>
              <a:rPr lang="en-IN" sz="6000" dirty="0" smtClean="0">
                <a:solidFill>
                  <a:srgbClr val="00B050"/>
                </a:solidFill>
              </a:rPr>
              <a:t>100% on Boarding Completed</a:t>
            </a:r>
            <a:endParaRPr lang="en-IN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971600" y="2924944"/>
            <a:ext cx="6768752" cy="1789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6633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PT YOGA</a:t>
            </a:r>
            <a:endParaRPr lang="en-US" b="1" dirty="0">
              <a:solidFill>
                <a:srgbClr val="4ABE0A"/>
              </a:solidFill>
            </a:endParaRPr>
          </a:p>
        </p:txBody>
      </p:sp>
      <p:pic>
        <p:nvPicPr>
          <p:cNvPr id="1026" name="Picture 2" descr="C:\Users\Diet Com Room\Downloads\WhatsApp Image 2025-05-07 at 10.48.29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643998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142852"/>
            <a:ext cx="6400800" cy="4286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BASIC REPORT</a:t>
            </a:r>
            <a:endParaRPr lang="en-US" b="1" dirty="0">
              <a:solidFill>
                <a:srgbClr val="4ABE0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1" y="785795"/>
          <a:ext cx="8286808" cy="5518331"/>
        </p:xfrm>
        <a:graphic>
          <a:graphicData uri="http://schemas.openxmlformats.org/drawingml/2006/table">
            <a:tbl>
              <a:tblPr/>
              <a:tblGrid>
                <a:gridCol w="165084"/>
                <a:gridCol w="358701"/>
                <a:gridCol w="790773"/>
                <a:gridCol w="1681412"/>
                <a:gridCol w="790773"/>
                <a:gridCol w="888600"/>
                <a:gridCol w="717402"/>
                <a:gridCol w="423918"/>
                <a:gridCol w="847839"/>
                <a:gridCol w="1076103"/>
                <a:gridCol w="546203"/>
              </a:tblGrid>
              <a:tr h="2407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6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(1-5)   (FROM 05-05-2025 TO  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49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71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ALINAGAR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0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BASIC REPORT</a:t>
            </a:r>
            <a:endParaRPr lang="en-US" b="1" dirty="0">
              <a:solidFill>
                <a:srgbClr val="4ABE0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000108"/>
          <a:ext cx="8389920" cy="5413365"/>
        </p:xfrm>
        <a:graphic>
          <a:graphicData uri="http://schemas.openxmlformats.org/drawingml/2006/table">
            <a:tbl>
              <a:tblPr/>
              <a:tblGrid>
                <a:gridCol w="564820"/>
                <a:gridCol w="3989037"/>
                <a:gridCol w="1176706"/>
                <a:gridCol w="1235542"/>
                <a:gridCol w="1423815"/>
              </a:tblGrid>
              <a:tr h="2021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9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9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BASIC REPORT</a:t>
            </a:r>
            <a:endParaRPr lang="en-US" b="1" dirty="0">
              <a:solidFill>
                <a:srgbClr val="4ABE0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79" y="1142983"/>
          <a:ext cx="8644000" cy="5214974"/>
        </p:xfrm>
        <a:graphic>
          <a:graphicData uri="http://schemas.openxmlformats.org/drawingml/2006/table">
            <a:tbl>
              <a:tblPr/>
              <a:tblGrid>
                <a:gridCol w="172199"/>
                <a:gridCol w="374162"/>
                <a:gridCol w="824859"/>
                <a:gridCol w="1753887"/>
                <a:gridCol w="824859"/>
                <a:gridCol w="926902"/>
                <a:gridCol w="748324"/>
                <a:gridCol w="442191"/>
                <a:gridCol w="884384"/>
                <a:gridCol w="1122486"/>
                <a:gridCol w="569747"/>
              </a:tblGrid>
              <a:tr h="25804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8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(6-8)   (FROM 05-05-2025 TO10-05-2025)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76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96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2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17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BASIC REPORT</a:t>
            </a:r>
            <a:endParaRPr lang="en-US" b="1" dirty="0">
              <a:solidFill>
                <a:srgbClr val="4ABE0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214423"/>
          <a:ext cx="8501122" cy="5000658"/>
        </p:xfrm>
        <a:graphic>
          <a:graphicData uri="http://schemas.openxmlformats.org/drawingml/2006/table">
            <a:tbl>
              <a:tblPr/>
              <a:tblGrid>
                <a:gridCol w="572305"/>
                <a:gridCol w="4041908"/>
                <a:gridCol w="1192303"/>
                <a:gridCol w="1251918"/>
                <a:gridCol w="1442688"/>
              </a:tblGrid>
              <a:tr h="332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3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14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5948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KITCHEN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3074" name="Picture 2" descr="C:\Users\Diet Com Room\Downloads\WhatsApp Image 2025-05-07 at 10.19.22 AM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8715436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STORE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5122" name="Picture 2" descr="C:\Users\Diet Com Room\Downloads\WhatsApp Image 2025-05-07 at 10.19.23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21612</TotalTime>
  <Words>481</Words>
  <Application>Microsoft Office PowerPoint</Application>
  <PresentationFormat>On-screen Show (4:3)</PresentationFormat>
  <Paragraphs>256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KITCHEN</vt:lpstr>
      <vt:lpstr>STORE</vt:lpstr>
      <vt:lpstr> BATCH-1 </vt:lpstr>
      <vt:lpstr> BATCH-2 </vt:lpstr>
      <vt:lpstr> BATCH-3 </vt:lpstr>
      <vt:lpstr> BATCH-4 </vt:lpstr>
      <vt:lpstr> BATCH-5 (ICT LAB) </vt:lpstr>
      <vt:lpstr>BOYS HOSTEL DINING</vt:lpstr>
      <vt:lpstr>BOYS HOSTEL BED</vt:lpstr>
      <vt:lpstr>BOYS HOSTEL TOILET</vt:lpstr>
      <vt:lpstr>BOYS HOSTEL WASHBASIN</vt:lpstr>
      <vt:lpstr>GIRLS HOSTEL DINING</vt:lpstr>
      <vt:lpstr> GIRLS HOSTEL BED </vt:lpstr>
      <vt:lpstr>GIRLS HOSTEL TOILET</vt:lpstr>
      <vt:lpstr>ROUTINE</vt:lpstr>
      <vt:lpstr>COMPUTER  ROUTINE</vt:lpstr>
      <vt:lpstr>(BATCH 1-5)</vt:lpstr>
      <vt:lpstr>100% on Boarding Completed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1813</cp:revision>
  <dcterms:created xsi:type="dcterms:W3CDTF">2015-03-24T20:00:26Z</dcterms:created>
  <dcterms:modified xsi:type="dcterms:W3CDTF">2025-05-07T05:24:49Z</dcterms:modified>
</cp:coreProperties>
</file>