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313" r:id="rId2"/>
    <p:sldId id="356" r:id="rId3"/>
    <p:sldId id="349" r:id="rId4"/>
    <p:sldId id="354" r:id="rId5"/>
    <p:sldId id="351" r:id="rId6"/>
    <p:sldId id="362" r:id="rId7"/>
    <p:sldId id="363" r:id="rId8"/>
    <p:sldId id="352" r:id="rId9"/>
    <p:sldId id="265" r:id="rId10"/>
    <p:sldId id="342" r:id="rId11"/>
    <p:sldId id="343" r:id="rId12"/>
    <p:sldId id="357" r:id="rId13"/>
    <p:sldId id="358" r:id="rId14"/>
    <p:sldId id="359" r:id="rId15"/>
    <p:sldId id="361" r:id="rId16"/>
    <p:sldId id="360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1B1290"/>
    <a:srgbClr val="FF0000"/>
    <a:srgbClr val="E56D09"/>
    <a:srgbClr val="4ABE0A"/>
    <a:srgbClr val="000099"/>
    <a:srgbClr val="FFFF00"/>
    <a:srgbClr val="00FF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441" autoAdjust="0"/>
    <p:restoredTop sz="95057" autoAdjust="0"/>
  </p:normalViewPr>
  <p:slideViewPr>
    <p:cSldViewPr>
      <p:cViewPr>
        <p:scale>
          <a:sx n="125" d="100"/>
          <a:sy n="125" d="100"/>
        </p:scale>
        <p:origin x="-183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C26F8-5CCD-4F02-A5BE-3692694913DC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670A9-B646-408B-AA25-16E330F83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56AD-BDF8-426D-AC67-785DAC333FE8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5C3C-863A-4A7D-A205-BD5B362C1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ED210D-5ADA-47F1-85F9-DE5C72240588}" type="datetimeFigureOut">
              <a:rPr lang="en-IN" smtClean="0"/>
              <a:pPr/>
              <a:t>08-05-2025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heel spokes="8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4282" y="857232"/>
            <a:ext cx="8501122" cy="5715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DISTRICT INSTITUTE  OF EDUCATION AND TRAINING (DIET), QUILAGHAT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DARBHANGA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(BATCH-2)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iet Com Room\Downloads\WhatsApp Image 2025-05-08 at 10.45.14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(BATCH-3)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iet Com Room\Downloads\WhatsApp Image 2025-05-08 at 11.44.59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878687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(BATCH-4)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Diet Com Room\Downloads\WhatsApp Image 2025-05-08 at 10.45.14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4"/>
            <a:ext cx="8786874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(BATCH-5   ICT  LAB)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iet Com Room\Downloads\WhatsApp Image 2025-05-08 at 12.13.18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(ROUTINE)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3" name="Imag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3" y="857232"/>
            <a:ext cx="8572560" cy="58579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(COMPUTER  ROUTINE)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iet Com Room\Desktop\COMPUTER ROUTIN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857232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(BATCH-1-5)</a:t>
            </a:r>
            <a:endParaRPr lang="en-IN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928665"/>
          <a:ext cx="8143931" cy="5572170"/>
        </p:xfrm>
        <a:graphic>
          <a:graphicData uri="http://schemas.openxmlformats.org/drawingml/2006/table">
            <a:tbl>
              <a:tblPr/>
              <a:tblGrid>
                <a:gridCol w="650161"/>
                <a:gridCol w="1517040"/>
                <a:gridCol w="3426885"/>
                <a:gridCol w="2549845"/>
              </a:tblGrid>
              <a:tr h="254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20" marR="6620" marT="6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 NO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BATCH-1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SRIMATI PREMLATA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9431253078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SIMATI KANCHAN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9334640508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UMESH KUMAR RAJESH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8340508688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BIRENDRA KUMAR CHATURWEDI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9006830688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PRADIP KUMAR PRASAD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9334973981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SHABBIR HUSSAIN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9470437301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ROMILA TETE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9934258548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ABHAY CHANDRA JHA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9470049675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MD. KALMULLAH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9771114636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PRAMOD KUMAR PRAJAPATTI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9532334534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SATYJIT RAY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7766008209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642918"/>
            <a:ext cx="4347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ADMINISTRATIVE BUILDING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iet Com Room\Downloads\WhatsApp Image 2025-05-08 at 2.56.12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864399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PT YOGA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BREAKFAST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21429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BASIC REPORT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471" y="785795"/>
          <a:ext cx="8286808" cy="5518331"/>
        </p:xfrm>
        <a:graphic>
          <a:graphicData uri="http://schemas.openxmlformats.org/drawingml/2006/table">
            <a:tbl>
              <a:tblPr/>
              <a:tblGrid>
                <a:gridCol w="165084"/>
                <a:gridCol w="358701"/>
                <a:gridCol w="790773"/>
                <a:gridCol w="1681412"/>
                <a:gridCol w="790773"/>
                <a:gridCol w="888600"/>
                <a:gridCol w="717402"/>
                <a:gridCol w="423918"/>
                <a:gridCol w="847839"/>
                <a:gridCol w="1076103"/>
                <a:gridCol w="546203"/>
              </a:tblGrid>
              <a:tr h="24077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36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Service Teachers Training (1-5)   (FROM 05-05-2025 TO  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49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71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ALINAGAR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0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21429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BASIC REPORT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7158" y="1000108"/>
          <a:ext cx="8389920" cy="5413365"/>
        </p:xfrm>
        <a:graphic>
          <a:graphicData uri="http://schemas.openxmlformats.org/drawingml/2006/table">
            <a:tbl>
              <a:tblPr/>
              <a:tblGrid>
                <a:gridCol w="564820"/>
                <a:gridCol w="3989037"/>
                <a:gridCol w="1176706"/>
                <a:gridCol w="1235542"/>
                <a:gridCol w="1423815"/>
              </a:tblGrid>
              <a:tr h="2021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9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5477" marR="5477" marT="5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9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21429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BASIC REPORT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79" y="1142983"/>
          <a:ext cx="8644000" cy="5214974"/>
        </p:xfrm>
        <a:graphic>
          <a:graphicData uri="http://schemas.openxmlformats.org/drawingml/2006/table">
            <a:tbl>
              <a:tblPr/>
              <a:tblGrid>
                <a:gridCol w="172199"/>
                <a:gridCol w="374162"/>
                <a:gridCol w="824859"/>
                <a:gridCol w="1753887"/>
                <a:gridCol w="824859"/>
                <a:gridCol w="926902"/>
                <a:gridCol w="748324"/>
                <a:gridCol w="442191"/>
                <a:gridCol w="884384"/>
                <a:gridCol w="1122486"/>
                <a:gridCol w="569747"/>
              </a:tblGrid>
              <a:tr h="25804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8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Teacher Training for Class (6-8)   (FROM 05-05-2025 TO10-05-2025)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5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5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4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76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96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2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17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21429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BASIC REPORT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1214423"/>
          <a:ext cx="8501122" cy="5000658"/>
        </p:xfrm>
        <a:graphic>
          <a:graphicData uri="http://schemas.openxmlformats.org/drawingml/2006/table">
            <a:tbl>
              <a:tblPr/>
              <a:tblGrid>
                <a:gridCol w="572305"/>
                <a:gridCol w="4041908"/>
                <a:gridCol w="1192303"/>
                <a:gridCol w="1251918"/>
                <a:gridCol w="1442688"/>
              </a:tblGrid>
              <a:tr h="3325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4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412" marR="6412" marT="64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3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14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(BATCH-1)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iet Com Room\Downloads\WhatsApp Image 2025-05-08 at 10.45.15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878687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16641</TotalTime>
  <Words>477</Words>
  <Application>Microsoft Office PowerPoint</Application>
  <PresentationFormat>On-screen Show (4:3)</PresentationFormat>
  <Paragraphs>441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(BATCH-1)</vt:lpstr>
      <vt:lpstr>(BATCH-2)</vt:lpstr>
      <vt:lpstr>(BATCH-3)</vt:lpstr>
      <vt:lpstr>(BATCH-4)</vt:lpstr>
      <vt:lpstr>(BATCH-5   ICT  LAB)</vt:lpstr>
      <vt:lpstr>(ROUTINE)</vt:lpstr>
      <vt:lpstr>(COMPUTER  ROUTINE)</vt:lpstr>
      <vt:lpstr>(BATCH-1-5)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njHkaxk dk laf{kIr ifjp;</dc:title>
  <dc:creator>user</dc:creator>
  <cp:lastModifiedBy>Diet Com Room</cp:lastModifiedBy>
  <cp:revision>1453</cp:revision>
  <dcterms:created xsi:type="dcterms:W3CDTF">2015-03-24T20:00:26Z</dcterms:created>
  <dcterms:modified xsi:type="dcterms:W3CDTF">2025-05-08T09:27:40Z</dcterms:modified>
</cp:coreProperties>
</file>