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9"/>
  </p:notesMasterIdLst>
  <p:handoutMasterIdLst>
    <p:handoutMasterId r:id="rId20"/>
  </p:handoutMasterIdLst>
  <p:sldIdLst>
    <p:sldId id="313" r:id="rId2"/>
    <p:sldId id="350" r:id="rId3"/>
    <p:sldId id="338" r:id="rId4"/>
    <p:sldId id="349" r:id="rId5"/>
    <p:sldId id="318" r:id="rId6"/>
    <p:sldId id="351" r:id="rId7"/>
    <p:sldId id="352" r:id="rId8"/>
    <p:sldId id="325" r:id="rId9"/>
    <p:sldId id="332" r:id="rId10"/>
    <p:sldId id="353" r:id="rId11"/>
    <p:sldId id="333" r:id="rId12"/>
    <p:sldId id="294" r:id="rId13"/>
    <p:sldId id="302" r:id="rId14"/>
    <p:sldId id="303" r:id="rId15"/>
    <p:sldId id="346" r:id="rId16"/>
    <p:sldId id="347" r:id="rId17"/>
    <p:sldId id="27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66"/>
    <a:srgbClr val="1B1290"/>
    <a:srgbClr val="FF0000"/>
    <a:srgbClr val="E56D09"/>
    <a:srgbClr val="4ABE0A"/>
    <a:srgbClr val="000099"/>
    <a:srgbClr val="FFFF00"/>
    <a:srgbClr val="00FF00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4441" autoAdjust="0"/>
    <p:restoredTop sz="99655" autoAdjust="0"/>
  </p:normalViewPr>
  <p:slideViewPr>
    <p:cSldViewPr>
      <p:cViewPr>
        <p:scale>
          <a:sx n="125" d="100"/>
          <a:sy n="125" d="100"/>
        </p:scale>
        <p:origin x="-183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C26F8-5CCD-4F02-A5BE-3692694913DC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670A9-B646-408B-AA25-16E330F83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256AD-BDF8-426D-AC67-785DAC333FE8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85C3C-863A-4A7D-A205-BD5B362C1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5C3C-863A-4A7D-A205-BD5B362C1B7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5C3C-863A-4A7D-A205-BD5B362C1B7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09-05-2025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09-05-2025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09-05-2025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09-05-2025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09-05-2025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09-05-2025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09-05-2025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09-05-2025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09-05-2025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09-05-2025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210D-5ADA-47F1-85F9-DE5C72240588}" type="datetimeFigureOut">
              <a:rPr lang="en-IN" smtClean="0"/>
              <a:pPr/>
              <a:t>09-05-2025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ED210D-5ADA-47F1-85F9-DE5C72240588}" type="datetimeFigureOut">
              <a:rPr lang="en-IN" smtClean="0"/>
              <a:pPr/>
              <a:t>09-05-2025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1FCA8A-368B-4E77-BD62-8343A86272D7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wheel spokes="8"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00115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u="sng" dirty="0" smtClean="0">
              <a:latin typeface="Calibri" pitchFamily="34" charset="0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785926"/>
            <a:ext cx="857256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4282" y="571480"/>
            <a:ext cx="8501122" cy="60007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I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I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algn="ctr"/>
            <a:r>
              <a:rPr lang="en-IN" sz="4000" b="1" dirty="0" smtClean="0">
                <a:solidFill>
                  <a:srgbClr val="000066"/>
                </a:solidFill>
              </a:rPr>
              <a:t>DISTRICT INSTITUTE  OF EDUCATION AND TRAINING (DIET), QUILAGHAT</a:t>
            </a:r>
            <a:r>
              <a:rPr lang="en-IN" sz="4400" b="1" dirty="0" smtClean="0">
                <a:solidFill>
                  <a:srgbClr val="FF0000"/>
                </a:solidFill>
              </a:rPr>
              <a:t> </a:t>
            </a:r>
            <a:r>
              <a:rPr lang="en-IN" sz="4000" b="1" dirty="0" smtClean="0">
                <a:solidFill>
                  <a:srgbClr val="000066"/>
                </a:solidFill>
              </a:rPr>
              <a:t>DARBHANGA</a:t>
            </a:r>
            <a:endParaRPr lang="en-IN" sz="4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04088"/>
            <a:ext cx="8329642" cy="51033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 COMPUTER  ROUTINE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Diet Com Room\Desktop\COMPUTER ROUTIN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1285860"/>
            <a:ext cx="8358246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35719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BATCH   1-5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2" y="714353"/>
          <a:ext cx="8143931" cy="6286553"/>
        </p:xfrm>
        <a:graphic>
          <a:graphicData uri="http://schemas.openxmlformats.org/drawingml/2006/table">
            <a:tbl>
              <a:tblPr/>
              <a:tblGrid>
                <a:gridCol w="650161"/>
                <a:gridCol w="1517040"/>
                <a:gridCol w="3426885"/>
                <a:gridCol w="2549845"/>
              </a:tblGrid>
              <a:tr h="28671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20" marR="6620" marT="6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BATCH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NAME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NO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BATCH-1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SRIMATI PREMLATA KUMARI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9431253078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SIMATI KANCHAN KUMARI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9334640508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BATCH-2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DR. UMESH KUMAR RAJESH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8340508688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BIRENDRA KUMAR CHATURWEDI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9006830688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BATCH-3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PRADIP KUMAR PRASAD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9334973981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SHABBIR HUSSAIN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9470437301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BATCH-4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ROMILA TETE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9934258548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ABHAY CHANDRA JHA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9470049675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BATCH-5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MD. KALMULLAH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9771114636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PRAMOD KUMAR PRAJAPATTI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9532334534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SRI SATYJIT RAY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7766008209</a:t>
                      </a:r>
                    </a:p>
                  </a:txBody>
                  <a:tcPr marL="6620" marR="6620" marT="6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71438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(BATCH-1)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Diet Com Room\Downloads\WhatsApp Image 2025-05-09 at 11.09.58 AM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5"/>
            <a:ext cx="8643998" cy="51816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64294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(BATCH-2)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Diet Com Room\Downloads\WhatsApp Image 2025-05-09 at 11.10.14 AM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7"/>
            <a:ext cx="8786874" cy="52530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29642" cy="50006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(BATCH-3)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Diet Com Room\Downloads\WhatsApp Image 2025-05-09 at 11.52.53 AM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8572560" cy="54292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29642" cy="50006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(BATCH-4)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Diet Com Room\Downloads\WhatsApp Image 2025-05-09 at 11.10.30 AM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8715436" cy="55721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29642" cy="50006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BATCH-5 ICT LAB)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Diet Com Room\Downloads\WhatsApp Image 2025-05-09 at 11.11.15 AM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8715436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</a:rPr>
              <a:t>THANK YOU</a:t>
            </a:r>
            <a:endParaRPr lang="en-US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001156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u="sng" dirty="0" smtClean="0">
              <a:latin typeface="Calibri" pitchFamily="34" charset="0"/>
              <a:cs typeface="Mangal" pitchFamily="18" charset="0"/>
            </a:endParaRPr>
          </a:p>
          <a:p>
            <a:pPr marL="228600" marR="0" lvl="0" indent="-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5400" b="1" dirty="0" smtClean="0">
                <a:solidFill>
                  <a:srgbClr val="FF0000"/>
                </a:solidFill>
                <a:latin typeface="Calibri" pitchFamily="34" charset="0"/>
                <a:cs typeface="Mangal" pitchFamily="18" charset="0"/>
              </a:rPr>
              <a:t>ADMINISTRATIVE </a:t>
            </a:r>
            <a:r>
              <a:rPr lang="en-US" sz="5400" b="1" dirty="0" smtClean="0">
                <a:solidFill>
                  <a:srgbClr val="FF0000"/>
                </a:solidFill>
                <a:latin typeface="Calibri" pitchFamily="34" charset="0"/>
                <a:cs typeface="Mangal" pitchFamily="18" charset="0"/>
              </a:rPr>
              <a:t>BUILDING</a:t>
            </a:r>
            <a:endParaRPr lang="en-US" sz="3200" b="1" dirty="0" smtClean="0">
              <a:solidFill>
                <a:srgbClr val="FF0000"/>
              </a:solidFill>
              <a:latin typeface="Calibri" pitchFamily="34" charset="0"/>
              <a:cs typeface="Mangal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785926"/>
            <a:ext cx="857256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u="sng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Mangal" pitchFamily="18" charset="0"/>
            </a:endParaRPr>
          </a:p>
        </p:txBody>
      </p:sp>
      <p:pic>
        <p:nvPicPr>
          <p:cNvPr id="1026" name="Picture 2" descr="C:\Users\Diet Com Room\Downloads\WhatsApp Image 2025-05-09 at 10.36.39 A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736"/>
            <a:ext cx="8572560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29642" cy="357190"/>
          </a:xfrm>
        </p:spPr>
        <p:txBody>
          <a:bodyPr>
            <a:noAutofit/>
          </a:bodyPr>
          <a:lstStyle/>
          <a:p>
            <a:pPr algn="ctr"/>
            <a:r>
              <a:rPr lang="en-IN" sz="3200" dirty="0" smtClean="0">
                <a:solidFill>
                  <a:srgbClr val="FF0000"/>
                </a:solidFill>
              </a:rPr>
              <a:t>PT YOGA</a:t>
            </a:r>
            <a:endParaRPr lang="en-US" sz="2800" b="1" dirty="0"/>
          </a:p>
        </p:txBody>
      </p:sp>
      <p:pic>
        <p:nvPicPr>
          <p:cNvPr id="7170" name="Picture 2" descr="C:\Users\Diet Com Room\Downloads\WhatsApp Image 2025-05-09 at 11.11.41 A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42918"/>
            <a:ext cx="8715436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29642" cy="357190"/>
          </a:xfrm>
        </p:spPr>
        <p:txBody>
          <a:bodyPr>
            <a:noAutofit/>
          </a:bodyPr>
          <a:lstStyle/>
          <a:p>
            <a:pPr algn="ctr"/>
            <a:r>
              <a:rPr lang="en-IN" sz="3200" dirty="0" smtClean="0">
                <a:solidFill>
                  <a:srgbClr val="FF0000"/>
                </a:solidFill>
              </a:rPr>
              <a:t>BREAKFAST</a:t>
            </a:r>
            <a:endParaRPr lang="en-US" sz="2800" b="1" dirty="0"/>
          </a:p>
        </p:txBody>
      </p:sp>
      <p:pic>
        <p:nvPicPr>
          <p:cNvPr id="2050" name="Picture 2" descr="C:\Users\Diet Com Room\Downloads\WhatsApp Image 2025-05-09 at 10.37.01 A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8643998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29642" cy="42862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BASIC REPORT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1" y="785795"/>
          <a:ext cx="8286808" cy="5518331"/>
        </p:xfrm>
        <a:graphic>
          <a:graphicData uri="http://schemas.openxmlformats.org/drawingml/2006/table">
            <a:tbl>
              <a:tblPr/>
              <a:tblGrid>
                <a:gridCol w="165084"/>
                <a:gridCol w="358701"/>
                <a:gridCol w="790773"/>
                <a:gridCol w="1681412"/>
                <a:gridCol w="790773"/>
                <a:gridCol w="888600"/>
                <a:gridCol w="717402"/>
                <a:gridCol w="423918"/>
                <a:gridCol w="847839"/>
                <a:gridCol w="1076103"/>
                <a:gridCol w="546203"/>
              </a:tblGrid>
              <a:tr h="240773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INSTITUTE OF EDUCATION &amp; TRAINING (DIET) QUILAGHAT DARBHANGA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36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 Service Teachers Training (1-5)   (FROM 05-05-2025 TO  10-05-2025)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683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1     .</a:t>
                      </a:r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BASIC REPORT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683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     DISTRICTWISE REPORT </a:t>
                      </a: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95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SERIAL NO.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BLOCK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REQUISITION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REPORTED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BATCH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STATUS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REPORTED AFTER  09:00 AM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TAKEN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549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Darbhanga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4500" marR="4500" marT="45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71">
                <a:tc gridSpan="11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B BLOCK WISE REPORT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476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SERIAL NO.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BLOCK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REQUISITION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OF TEACHER REPORTED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BATCH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STATUS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REPORTED AFTER  09:00 AM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TAKEN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76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Darbhanga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ALINAGAR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30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KUSHESWAR ASTHAN WEST</a:t>
                      </a:r>
                    </a:p>
                  </a:txBody>
                  <a:tcPr marL="4500" marR="4500" marT="45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29642" cy="42862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BASIC REPORT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1000108"/>
          <a:ext cx="8389920" cy="5413365"/>
        </p:xfrm>
        <a:graphic>
          <a:graphicData uri="http://schemas.openxmlformats.org/drawingml/2006/table">
            <a:tbl>
              <a:tblPr/>
              <a:tblGrid>
                <a:gridCol w="564820"/>
                <a:gridCol w="3989037"/>
                <a:gridCol w="1176706"/>
                <a:gridCol w="1235542"/>
                <a:gridCol w="1423815"/>
              </a:tblGrid>
              <a:tr h="20218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C. BATCH WISE REPORT 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 NO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BLOCK 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ALLOTED 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REGISTERED 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7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0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6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ALINAGAR,    KUSHESWAR ASTHAN WEST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5477" marR="5477" marT="54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4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439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YOGA/PT  ATTENDENCE</a:t>
                      </a:r>
                    </a:p>
                  </a:txBody>
                  <a:tcPr marL="5477" marR="5477" marT="5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41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23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OF TRAINEES PRESENT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ABSENT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59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477" marR="5477" marT="5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77" marR="5477" marT="5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29642" cy="42862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BASIC REPORT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79" y="714356"/>
          <a:ext cx="8644000" cy="5643601"/>
        </p:xfrm>
        <a:graphic>
          <a:graphicData uri="http://schemas.openxmlformats.org/drawingml/2006/table">
            <a:tbl>
              <a:tblPr/>
              <a:tblGrid>
                <a:gridCol w="172199"/>
                <a:gridCol w="374162"/>
                <a:gridCol w="824859"/>
                <a:gridCol w="1753887"/>
                <a:gridCol w="824859"/>
                <a:gridCol w="926902"/>
                <a:gridCol w="748324"/>
                <a:gridCol w="442191"/>
                <a:gridCol w="884384"/>
                <a:gridCol w="1122486"/>
                <a:gridCol w="569747"/>
              </a:tblGrid>
              <a:tr h="279252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INSTITUTE OF EDUCATION &amp; TRAINING (DIET) QUILAGHAT DARBHANGA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17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Computer Teacher Training for Class (6-8)   (FROM 05-05-2025 TO10-05-2025)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390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1     .</a:t>
                      </a:r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BASIC REPORT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390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     DISTRICTWISE REPORT </a:t>
                      </a:r>
                    </a:p>
                  </a:txBody>
                  <a:tcPr marL="4500" marR="4500" marT="45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15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SERIAL NO.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DISTRICT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BLOCK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REQUISITION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REPORTED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BATCH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STATUS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REPORTED AFTER  09:00 AM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TAKEN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2856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Darbhanga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BAHADURPUR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317">
                <a:tc gridSpan="11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B BLOCK WISE REPORT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621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SERIAL NO.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BLOCK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REQUISITION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OF TEACHER REPORTED 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OF BATCH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REGISTRATION STATUS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TRAINEES REPORTED AFTER  09:00 AM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 TAKEN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700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Darbhanga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BAHADURPUR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00" marR="4500" marT="4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42862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BASIC REPORT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1214423"/>
          <a:ext cx="8501122" cy="5000658"/>
        </p:xfrm>
        <a:graphic>
          <a:graphicData uri="http://schemas.openxmlformats.org/drawingml/2006/table">
            <a:tbl>
              <a:tblPr/>
              <a:tblGrid>
                <a:gridCol w="572305"/>
                <a:gridCol w="4041908"/>
                <a:gridCol w="1192303"/>
                <a:gridCol w="1251918"/>
                <a:gridCol w="1442688"/>
              </a:tblGrid>
              <a:tr h="33258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C. BATCH WISE REPORT </a:t>
                      </a:r>
                    </a:p>
                  </a:txBody>
                  <a:tcPr marL="6412" marR="6412" marT="6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89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BATCH NO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nstantia"/>
                        </a:rPr>
                        <a:t>BLOCK 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onstantia"/>
                        </a:rPr>
                        <a:t>ALLOTED 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N0. OF REGISTERED 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TEACHER ABSENT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4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BAHADURPUR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412" marR="6412" marT="6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6412" marR="6412" marT="64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136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 YOGA/PT  ATTENDENCE</a:t>
                      </a:r>
                    </a:p>
                  </a:txBody>
                  <a:tcPr marL="6412" marR="6412" marT="64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56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58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OF TRAINEES PRESENT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ABSENT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ACTION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0146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412" marR="6412" marT="6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12" marR="6412" marT="64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329642" cy="107157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ROUTINE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Imag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283" y="1214422"/>
            <a:ext cx="8572560" cy="550072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15612</TotalTime>
  <Words>464</Words>
  <Application>Microsoft Office PowerPoint</Application>
  <PresentationFormat>On-screen Show (4:3)</PresentationFormat>
  <Paragraphs>282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Slide 1</vt:lpstr>
      <vt:lpstr>Slide 2</vt:lpstr>
      <vt:lpstr>PT YOGA</vt:lpstr>
      <vt:lpstr>BREAKFAST</vt:lpstr>
      <vt:lpstr>BASIC REPORT</vt:lpstr>
      <vt:lpstr>BASIC REPORT</vt:lpstr>
      <vt:lpstr>BASIC REPORT</vt:lpstr>
      <vt:lpstr>BASIC REPORT</vt:lpstr>
      <vt:lpstr>ROUTINE</vt:lpstr>
      <vt:lpstr> COMPUTER  ROUTINE</vt:lpstr>
      <vt:lpstr>BATCH   1-5</vt:lpstr>
      <vt:lpstr> (BATCH-1)</vt:lpstr>
      <vt:lpstr> (BATCH-2)</vt:lpstr>
      <vt:lpstr> (BATCH-3)</vt:lpstr>
      <vt:lpstr> (BATCH-4)</vt:lpstr>
      <vt:lpstr> (BATCH-5 ICT LAB)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njHkaxk dk laf{kIr ifjp;</dc:title>
  <dc:creator>user</dc:creator>
  <cp:lastModifiedBy>Diet Com Room</cp:lastModifiedBy>
  <cp:revision>1518</cp:revision>
  <dcterms:created xsi:type="dcterms:W3CDTF">2015-03-24T20:00:26Z</dcterms:created>
  <dcterms:modified xsi:type="dcterms:W3CDTF">2025-05-09T08:49:43Z</dcterms:modified>
</cp:coreProperties>
</file>