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0"/>
  </p:notesMasterIdLst>
  <p:sldIdLst>
    <p:sldId id="256" r:id="rId2"/>
    <p:sldId id="392" r:id="rId3"/>
    <p:sldId id="394" r:id="rId4"/>
    <p:sldId id="390" r:id="rId5"/>
    <p:sldId id="381" r:id="rId6"/>
    <p:sldId id="401" r:id="rId7"/>
    <p:sldId id="399" r:id="rId8"/>
    <p:sldId id="400" r:id="rId9"/>
    <p:sldId id="373" r:id="rId10"/>
    <p:sldId id="402" r:id="rId11"/>
    <p:sldId id="345" r:id="rId12"/>
    <p:sldId id="312" r:id="rId13"/>
    <p:sldId id="363" r:id="rId14"/>
    <p:sldId id="364" r:id="rId15"/>
    <p:sldId id="396" r:id="rId16"/>
    <p:sldId id="403" r:id="rId17"/>
    <p:sldId id="405" r:id="rId18"/>
    <p:sldId id="321" r:id="rId1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4ABE0A"/>
    <a:srgbClr val="FF0000"/>
    <a:srgbClr val="000066"/>
    <a:srgbClr val="FF0066"/>
    <a:srgbClr val="00FF00"/>
    <a:srgbClr val="E56D09"/>
    <a:srgbClr val="000099"/>
    <a:srgbClr val="1B1290"/>
    <a:srgbClr val="FFFF00"/>
    <a:srgbClr val="8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6207" autoAdjust="0"/>
  </p:normalViewPr>
  <p:slideViewPr>
    <p:cSldViewPr>
      <p:cViewPr>
        <p:scale>
          <a:sx n="125" d="100"/>
          <a:sy n="125" d="100"/>
        </p:scale>
        <p:origin x="-122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F2B1C10-F21C-42E3-ACB2-EE5E7320C8B1}" type="datetimeFigureOut">
              <a:rPr lang="en-US" smtClean="0"/>
              <a:pPr/>
              <a:t>7/7/2025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C327275-7A39-4045-A226-975C97719B5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27275-7A39-4045-A226-975C97719B5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27275-7A39-4045-A226-975C97719B5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27275-7A39-4045-A226-975C97719B5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D210D-5ADA-47F1-85F9-DE5C72240588}" type="datetimeFigureOut">
              <a:rPr lang="en-IN" smtClean="0"/>
              <a:pPr/>
              <a:t>07-07-2025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FCA8A-368B-4E77-BD62-8343A86272D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slow">
    <p:wheel spokes="8"/>
    <p:sndAc>
      <p:stSnd>
        <p:snd r:embed="rId1" name="applause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D210D-5ADA-47F1-85F9-DE5C72240588}" type="datetimeFigureOut">
              <a:rPr lang="en-IN" smtClean="0"/>
              <a:pPr/>
              <a:t>07-07-2025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FCA8A-368B-4E77-BD62-8343A86272D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slow">
    <p:wheel spokes="8"/>
    <p:sndAc>
      <p:stSnd>
        <p:snd r:embed="rId1" name="applause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D210D-5ADA-47F1-85F9-DE5C72240588}" type="datetimeFigureOut">
              <a:rPr lang="en-IN" smtClean="0"/>
              <a:pPr/>
              <a:t>07-07-2025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FCA8A-368B-4E77-BD62-8343A86272D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slow">
    <p:wheel spokes="8"/>
    <p:sndAc>
      <p:stSnd>
        <p:snd r:embed="rId1" name="applause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D210D-5ADA-47F1-85F9-DE5C72240588}" type="datetimeFigureOut">
              <a:rPr lang="en-IN" smtClean="0"/>
              <a:pPr/>
              <a:t>07-07-2025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FCA8A-368B-4E77-BD62-8343A86272D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slow">
    <p:wheel spokes="8"/>
    <p:sndAc>
      <p:stSnd>
        <p:snd r:embed="rId1" name="applause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D210D-5ADA-47F1-85F9-DE5C72240588}" type="datetimeFigureOut">
              <a:rPr lang="en-IN" smtClean="0"/>
              <a:pPr/>
              <a:t>07-07-2025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FCA8A-368B-4E77-BD62-8343A86272D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slow">
    <p:wheel spokes="8"/>
    <p:sndAc>
      <p:stSnd>
        <p:snd r:embed="rId1" name="applause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D210D-5ADA-47F1-85F9-DE5C72240588}" type="datetimeFigureOut">
              <a:rPr lang="en-IN" smtClean="0"/>
              <a:pPr/>
              <a:t>07-07-2025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FCA8A-368B-4E77-BD62-8343A86272D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slow">
    <p:wheel spokes="8"/>
    <p:sndAc>
      <p:stSnd>
        <p:snd r:embed="rId1" name="applause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D210D-5ADA-47F1-85F9-DE5C72240588}" type="datetimeFigureOut">
              <a:rPr lang="en-IN" smtClean="0"/>
              <a:pPr/>
              <a:t>07-07-2025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FCA8A-368B-4E77-BD62-8343A86272D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slow">
    <p:wheel spokes="8"/>
    <p:sndAc>
      <p:stSnd>
        <p:snd r:embed="rId1" name="applause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D210D-5ADA-47F1-85F9-DE5C72240588}" type="datetimeFigureOut">
              <a:rPr lang="en-IN" smtClean="0"/>
              <a:pPr/>
              <a:t>07-07-2025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FCA8A-368B-4E77-BD62-8343A86272D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slow">
    <p:wheel spokes="8"/>
    <p:sndAc>
      <p:stSnd>
        <p:snd r:embed="rId1" name="applause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D210D-5ADA-47F1-85F9-DE5C72240588}" type="datetimeFigureOut">
              <a:rPr lang="en-IN" smtClean="0"/>
              <a:pPr/>
              <a:t>07-07-2025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FCA8A-368B-4E77-BD62-8343A86272D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slow">
    <p:wheel spokes="8"/>
    <p:sndAc>
      <p:stSnd>
        <p:snd r:embed="rId1" name="applause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D210D-5ADA-47F1-85F9-DE5C72240588}" type="datetimeFigureOut">
              <a:rPr lang="en-IN" smtClean="0"/>
              <a:pPr/>
              <a:t>07-07-2025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FCA8A-368B-4E77-BD62-8343A86272D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slow">
    <p:wheel spokes="8"/>
    <p:sndAc>
      <p:stSnd>
        <p:snd r:embed="rId1" name="applause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D210D-5ADA-47F1-85F9-DE5C72240588}" type="datetimeFigureOut">
              <a:rPr lang="en-IN" smtClean="0"/>
              <a:pPr/>
              <a:t>07-07-2025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FCA8A-368B-4E77-BD62-8343A86272D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slow">
    <p:wheel spokes="8"/>
    <p:sndAc>
      <p:stSnd>
        <p:snd r:embed="rId1" name="applause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ED210D-5ADA-47F1-85F9-DE5C72240588}" type="datetimeFigureOut">
              <a:rPr lang="en-IN" smtClean="0"/>
              <a:pPr/>
              <a:t>07-07-2025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1FCA8A-368B-4E77-BD62-8343A86272D7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>
    <p:wheel spokes="8"/>
    <p:sndAc>
      <p:stSnd>
        <p:snd r:embed="rId13" name="applause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282" y="571480"/>
            <a:ext cx="8501122" cy="600079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en-IN" sz="5400" b="1" dirty="0">
              <a:solidFill>
                <a:srgbClr val="FF0000"/>
              </a:solidFill>
              <a:latin typeface="+mj-lt"/>
            </a:endParaRPr>
          </a:p>
          <a:p>
            <a:endParaRPr lang="en-IN" sz="4000" b="1" dirty="0">
              <a:solidFill>
                <a:srgbClr val="000066"/>
              </a:solidFill>
              <a:latin typeface="+mj-lt"/>
            </a:endParaRPr>
          </a:p>
          <a:p>
            <a:r>
              <a:rPr lang="en-IN" sz="4000" b="1" dirty="0">
                <a:solidFill>
                  <a:srgbClr val="000066"/>
                </a:solidFill>
                <a:latin typeface="+mj-lt"/>
              </a:rPr>
              <a:t>DISTRICT INSTITUTE  OF EDUCATION AND TRAINING (DIET), QUILAGHAT</a:t>
            </a:r>
            <a:r>
              <a:rPr lang="en-IN" sz="44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IN" sz="4000" b="1" dirty="0">
                <a:solidFill>
                  <a:srgbClr val="000066"/>
                </a:solidFill>
                <a:latin typeface="+mj-lt"/>
              </a:rPr>
              <a:t>DARBHANGA</a:t>
            </a:r>
            <a:endParaRPr lang="en-IN" sz="4400" b="1" dirty="0">
              <a:solidFill>
                <a:srgbClr val="000066"/>
              </a:solidFill>
              <a:latin typeface="+mj-lt"/>
            </a:endParaRPr>
          </a:p>
        </p:txBody>
      </p:sp>
    </p:spTree>
  </p:cSld>
  <p:clrMapOvr>
    <a:masterClrMapping/>
  </p:clrMapOvr>
  <p:transition spd="slow">
    <p:wheel spokes="8"/>
    <p:sndAc>
      <p:stSnd>
        <p:snd r:embed="rId2" name="applause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42852"/>
            <a:ext cx="7772400" cy="571505"/>
          </a:xfrm>
        </p:spPr>
        <p:txBody>
          <a:bodyPr>
            <a:normAutofit fontScale="90000"/>
          </a:bodyPr>
          <a:lstStyle/>
          <a:p>
            <a:r>
              <a:rPr lang="en-IN" dirty="0" smtClean="0">
                <a:solidFill>
                  <a:srgbClr val="00B050"/>
                </a:solidFill>
              </a:rPr>
              <a:t>COMPUTER  ROUTINE</a:t>
            </a:r>
            <a:endParaRPr lang="en-IN" dirty="0">
              <a:solidFill>
                <a:srgbClr val="00B050"/>
              </a:solidFill>
            </a:endParaRPr>
          </a:p>
        </p:txBody>
      </p:sp>
      <p:graphicFrame>
        <p:nvGraphicFramePr>
          <p:cNvPr id="11265" name="Object 1"/>
          <p:cNvGraphicFramePr>
            <a:graphicFrameLocks noChangeAspect="1"/>
          </p:cNvGraphicFramePr>
          <p:nvPr/>
        </p:nvGraphicFramePr>
        <p:xfrm>
          <a:off x="800100" y="514350"/>
          <a:ext cx="7543800" cy="5829300"/>
        </p:xfrm>
        <a:graphic>
          <a:graphicData uri="http://schemas.openxmlformats.org/presentationml/2006/ole">
            <p:oleObj spid="_x0000_s11265" name="Acrobat Document" r:id="rId5" imgW="7543800" imgH="5829300" progId="Acrobat.Document.DC">
              <p:embed/>
            </p:oleObj>
          </a:graphicData>
        </a:graphic>
      </p:graphicFrame>
    </p:spTree>
  </p:cSld>
  <p:clrMapOvr>
    <a:masterClrMapping/>
  </p:clrMapOvr>
  <p:transition spd="slow">
    <p:wheel spokes="8"/>
    <p:sndAc>
      <p:stSnd>
        <p:snd r:embed="rId4" name="applause.wav"/>
      </p:stSnd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42852"/>
            <a:ext cx="7772400" cy="571505"/>
          </a:xfrm>
        </p:spPr>
        <p:txBody>
          <a:bodyPr>
            <a:normAutofit fontScale="90000"/>
          </a:bodyPr>
          <a:lstStyle/>
          <a:p>
            <a:r>
              <a:rPr lang="en-IN" dirty="0" smtClean="0">
                <a:solidFill>
                  <a:srgbClr val="00B050"/>
                </a:solidFill>
              </a:rPr>
              <a:t> (BATCH-3 TO  5)</a:t>
            </a:r>
            <a:endParaRPr lang="en-IN" dirty="0">
              <a:solidFill>
                <a:srgbClr val="00B05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57158" y="785794"/>
          <a:ext cx="8572561" cy="5214976"/>
        </p:xfrm>
        <a:graphic>
          <a:graphicData uri="http://schemas.openxmlformats.org/drawingml/2006/table">
            <a:tbl>
              <a:tblPr/>
              <a:tblGrid>
                <a:gridCol w="684379"/>
                <a:gridCol w="1596885"/>
                <a:gridCol w="3607248"/>
                <a:gridCol w="2684049"/>
              </a:tblGrid>
              <a:tr h="26987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511" marR="7511" marT="7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BATCH-1</a:t>
                      </a:r>
                    </a:p>
                  </a:txBody>
                  <a:tcPr marL="7511" marR="7511" marT="75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NAME</a:t>
                      </a:r>
                    </a:p>
                  </a:txBody>
                  <a:tcPr marL="7511" marR="7511" marT="75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MOBILE NO</a:t>
                      </a:r>
                    </a:p>
                  </a:txBody>
                  <a:tcPr marL="7511" marR="7511" marT="75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191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511" marR="7511" marT="75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DR. ROMILA TETE</a:t>
                      </a:r>
                    </a:p>
                  </a:txBody>
                  <a:tcPr marL="7511" marR="7511" marT="75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9934258548</a:t>
                      </a:r>
                    </a:p>
                  </a:txBody>
                  <a:tcPr marL="7511" marR="7511" marT="75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15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DR. BIRENDRA KUMAR CHATURWEDI</a:t>
                      </a:r>
                    </a:p>
                  </a:txBody>
                  <a:tcPr marL="7511" marR="7511" marT="75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9006830688</a:t>
                      </a:r>
                    </a:p>
                  </a:txBody>
                  <a:tcPr marL="7511" marR="7511" marT="75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974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7511" marR="7511" marT="75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BATCH-2</a:t>
                      </a:r>
                    </a:p>
                  </a:txBody>
                  <a:tcPr marL="7511" marR="7511" marT="75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SRIMATI   RASHMI JHA</a:t>
                      </a:r>
                    </a:p>
                  </a:txBody>
                  <a:tcPr marL="7511" marR="7511" marT="75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8294190257</a:t>
                      </a:r>
                    </a:p>
                  </a:txBody>
                  <a:tcPr marL="7511" marR="7511" marT="75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01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DR. SHABBIR HUSSAIN</a:t>
                      </a:r>
                    </a:p>
                  </a:txBody>
                  <a:tcPr marL="7511" marR="7511" marT="75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9470437301</a:t>
                      </a:r>
                    </a:p>
                  </a:txBody>
                  <a:tcPr marL="7511" marR="7511" marT="75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72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7511" marR="7511" marT="75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BATCH-3</a:t>
                      </a:r>
                    </a:p>
                  </a:txBody>
                  <a:tcPr marL="7511" marR="7511" marT="75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SRIMATI KANCHAN KUMARI</a:t>
                      </a:r>
                    </a:p>
                  </a:txBody>
                  <a:tcPr marL="7511" marR="7511" marT="75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9334640508</a:t>
                      </a:r>
                    </a:p>
                  </a:txBody>
                  <a:tcPr marL="7511" marR="7511" marT="75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44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SRI PANKAJ KUMAR</a:t>
                      </a:r>
                    </a:p>
                  </a:txBody>
                  <a:tcPr marL="7511" marR="7511" marT="75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8210319747</a:t>
                      </a:r>
                    </a:p>
                  </a:txBody>
                  <a:tcPr marL="7511" marR="7511" marT="75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340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7511" marR="7511" marT="75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BATCH-4</a:t>
                      </a:r>
                    </a:p>
                  </a:txBody>
                  <a:tcPr marL="7511" marR="7511" marT="75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SRI SANTOSH KUMAR</a:t>
                      </a:r>
                    </a:p>
                  </a:txBody>
                  <a:tcPr marL="7511" marR="7511" marT="75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9693247667</a:t>
                      </a:r>
                    </a:p>
                  </a:txBody>
                  <a:tcPr marL="7511" marR="7511" marT="75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340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DR. UMESH KUMAR RAJESH</a:t>
                      </a:r>
                    </a:p>
                  </a:txBody>
                  <a:tcPr marL="7511" marR="7511" marT="75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8340508688</a:t>
                      </a:r>
                    </a:p>
                  </a:txBody>
                  <a:tcPr marL="7511" marR="7511" marT="75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340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7511" marR="7511" marT="75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BATCH-5</a:t>
                      </a:r>
                    </a:p>
                  </a:txBody>
                  <a:tcPr marL="7511" marR="7511" marT="75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MD. KALMULLAH</a:t>
                      </a:r>
                    </a:p>
                  </a:txBody>
                  <a:tcPr marL="7511" marR="7511" marT="75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9771114636</a:t>
                      </a:r>
                    </a:p>
                  </a:txBody>
                  <a:tcPr marL="7511" marR="7511" marT="75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340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DR. PRINCE KUMAR</a:t>
                      </a:r>
                    </a:p>
                  </a:txBody>
                  <a:tcPr marL="7511" marR="7511" marT="75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8668897951</a:t>
                      </a:r>
                    </a:p>
                  </a:txBody>
                  <a:tcPr marL="7511" marR="7511" marT="75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heel spokes="8"/>
    <p:sndAc>
      <p:stSnd>
        <p:snd r:embed="rId3" name="applause.wav"/>
      </p:stSnd>
    </p:sndAc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476673"/>
            <a:ext cx="7772400" cy="809187"/>
          </a:xfrm>
        </p:spPr>
        <p:txBody>
          <a:bodyPr>
            <a:normAutofit fontScale="90000"/>
          </a:bodyPr>
          <a:lstStyle/>
          <a:p>
            <a:r>
              <a:rPr lang="en-IN" sz="3600" dirty="0" smtClean="0">
                <a:solidFill>
                  <a:srgbClr val="00B050"/>
                </a:solidFill>
              </a:rPr>
              <a:t>BATCH -1 (</a:t>
            </a:r>
            <a:r>
              <a:rPr lang="en-US" sz="3600" dirty="0" smtClean="0">
                <a:solidFill>
                  <a:srgbClr val="4ABE0A"/>
                </a:solidFill>
              </a:rPr>
              <a:t>In Service Teachers Training 3-5</a:t>
            </a:r>
            <a:r>
              <a:rPr lang="en-IN" sz="3600" dirty="0" smtClean="0">
                <a:solidFill>
                  <a:srgbClr val="00B050"/>
                </a:solidFill>
              </a:rPr>
              <a:t>)</a:t>
            </a:r>
            <a:endParaRPr lang="en-IN" sz="3600" dirty="0">
              <a:solidFill>
                <a:srgbClr val="00B050"/>
              </a:solidFill>
            </a:endParaRPr>
          </a:p>
        </p:txBody>
      </p:sp>
      <p:pic>
        <p:nvPicPr>
          <p:cNvPr id="7169" name="Picture 1" descr="C:\Users\Diet Com Room\Downloads\WhatsApp Image 2025-07-07 at 1.04.16 PM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142984"/>
            <a:ext cx="8643998" cy="550072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  <p:sndAc>
      <p:stSnd>
        <p:snd r:embed="rId2" name="applause.wav"/>
      </p:stSnd>
    </p:sndAc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285729"/>
            <a:ext cx="7772400" cy="571503"/>
          </a:xfrm>
        </p:spPr>
        <p:txBody>
          <a:bodyPr>
            <a:noAutofit/>
          </a:bodyPr>
          <a:lstStyle/>
          <a:p>
            <a:r>
              <a:rPr lang="en-IN" sz="3200" dirty="0" smtClean="0">
                <a:solidFill>
                  <a:srgbClr val="4ABE0A"/>
                </a:solidFill>
              </a:rPr>
              <a:t>BATCH-2(</a:t>
            </a:r>
            <a:r>
              <a:rPr lang="en-US" sz="3200" dirty="0" smtClean="0">
                <a:solidFill>
                  <a:srgbClr val="4ABE0A"/>
                </a:solidFill>
              </a:rPr>
              <a:t> In Service Teachers Training 3-5) </a:t>
            </a:r>
            <a:endParaRPr lang="en-IN" sz="3200" dirty="0">
              <a:solidFill>
                <a:srgbClr val="4ABE0A"/>
              </a:solidFill>
            </a:endParaRPr>
          </a:p>
        </p:txBody>
      </p:sp>
      <p:pic>
        <p:nvPicPr>
          <p:cNvPr id="6145" name="Picture 1" descr="C:\Users\Diet Com Room\Downloads\WhatsApp Image 2025-07-07 at 1.04.14 PM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928670"/>
            <a:ext cx="8858312" cy="571504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  <p:sndAc>
      <p:stSnd>
        <p:snd r:embed="rId2" name="applause.wav"/>
      </p:stSnd>
    </p:sndAc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285729"/>
            <a:ext cx="7772400" cy="642941"/>
          </a:xfrm>
        </p:spPr>
        <p:txBody>
          <a:bodyPr>
            <a:normAutofit fontScale="90000"/>
          </a:bodyPr>
          <a:lstStyle/>
          <a:p>
            <a:r>
              <a:rPr lang="en-IN" sz="3600" dirty="0" smtClean="0">
                <a:solidFill>
                  <a:srgbClr val="00B050"/>
                </a:solidFill>
              </a:rPr>
              <a:t>BATCH-3 (</a:t>
            </a:r>
            <a:r>
              <a:rPr lang="en-US" sz="3600" dirty="0" smtClean="0">
                <a:solidFill>
                  <a:srgbClr val="4ABE0A"/>
                </a:solidFill>
              </a:rPr>
              <a:t>In Service Teachers Training 3-5</a:t>
            </a:r>
            <a:r>
              <a:rPr lang="en-IN" sz="3600" dirty="0" smtClean="0">
                <a:solidFill>
                  <a:srgbClr val="00B050"/>
                </a:solidFill>
              </a:rPr>
              <a:t>)</a:t>
            </a:r>
            <a:endParaRPr lang="en-IN" sz="3600" dirty="0">
              <a:solidFill>
                <a:srgbClr val="00B050"/>
              </a:solidFill>
            </a:endParaRPr>
          </a:p>
        </p:txBody>
      </p:sp>
      <p:pic>
        <p:nvPicPr>
          <p:cNvPr id="5121" name="Picture 1" descr="C:\Users\Diet Com Room\Downloads\WhatsApp Image 2025-07-07 at 1.04.13 PM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857232"/>
            <a:ext cx="8643998" cy="521497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  <p:sndAc>
      <p:stSnd>
        <p:snd r:embed="rId2" name="applause.wav"/>
      </p:stSnd>
    </p:sndAc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476673"/>
            <a:ext cx="7772400" cy="451997"/>
          </a:xfrm>
        </p:spPr>
        <p:txBody>
          <a:bodyPr>
            <a:normAutofit fontScale="90000"/>
          </a:bodyPr>
          <a:lstStyle/>
          <a:p>
            <a:r>
              <a:rPr lang="en-IN" sz="3600" dirty="0" smtClean="0">
                <a:solidFill>
                  <a:srgbClr val="00B050"/>
                </a:solidFill>
              </a:rPr>
              <a:t>BATCH-4 (</a:t>
            </a:r>
            <a:r>
              <a:rPr lang="en-US" sz="3600" dirty="0" smtClean="0">
                <a:solidFill>
                  <a:srgbClr val="4ABE0A"/>
                </a:solidFill>
              </a:rPr>
              <a:t>In Service Teachers Training 3-5</a:t>
            </a:r>
            <a:r>
              <a:rPr lang="en-IN" sz="3600" dirty="0" smtClean="0">
                <a:solidFill>
                  <a:srgbClr val="00B050"/>
                </a:solidFill>
              </a:rPr>
              <a:t>)</a:t>
            </a:r>
            <a:endParaRPr lang="en-IN" sz="3600" dirty="0">
              <a:solidFill>
                <a:srgbClr val="00B050"/>
              </a:solidFill>
            </a:endParaRPr>
          </a:p>
        </p:txBody>
      </p:sp>
      <p:pic>
        <p:nvPicPr>
          <p:cNvPr id="4097" name="Picture 1" descr="C:\Users\Diet Com Room\Downloads\WhatsApp Image 2025-07-07 at 1.04.10 PM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928670"/>
            <a:ext cx="8643998" cy="53578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  <p:sndAc>
      <p:stSnd>
        <p:snd r:embed="rId2" name="applause.wav"/>
      </p:stSnd>
    </p:sndAc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285729"/>
            <a:ext cx="7772400" cy="571503"/>
          </a:xfrm>
        </p:spPr>
        <p:txBody>
          <a:bodyPr>
            <a:normAutofit fontScale="90000"/>
          </a:bodyPr>
          <a:lstStyle/>
          <a:p>
            <a:r>
              <a:rPr lang="en-IN" sz="3600" dirty="0" smtClean="0">
                <a:solidFill>
                  <a:srgbClr val="00B050"/>
                </a:solidFill>
              </a:rPr>
              <a:t>BATCH-5 (</a:t>
            </a:r>
            <a:r>
              <a:rPr lang="en-US" sz="3600" dirty="0" smtClean="0">
                <a:solidFill>
                  <a:srgbClr val="4ABE0A"/>
                </a:solidFill>
              </a:rPr>
              <a:t>COMPUTER TEACHERS 6-8</a:t>
            </a:r>
            <a:r>
              <a:rPr lang="en-IN" sz="3600" dirty="0" smtClean="0">
                <a:solidFill>
                  <a:srgbClr val="00B050"/>
                </a:solidFill>
              </a:rPr>
              <a:t>)</a:t>
            </a:r>
            <a:endParaRPr lang="en-IN" sz="3600" dirty="0">
              <a:solidFill>
                <a:srgbClr val="00B050"/>
              </a:solidFill>
            </a:endParaRPr>
          </a:p>
        </p:txBody>
      </p:sp>
      <p:pic>
        <p:nvPicPr>
          <p:cNvPr id="3075" name="Picture 3" descr="C:\Users\Diet Com Room\Downloads\WhatsApp Image 2025-07-07 at 1.04.08 PM (1)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071546"/>
            <a:ext cx="4000528" cy="5143536"/>
          </a:xfrm>
          <a:prstGeom prst="rect">
            <a:avLst/>
          </a:prstGeom>
          <a:noFill/>
        </p:spPr>
      </p:pic>
      <p:pic>
        <p:nvPicPr>
          <p:cNvPr id="3076" name="Picture 4" descr="C:\Users\Diet Com Room\Downloads\WhatsApp Image 2025-07-07 at 1.04.09 PM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1142984"/>
            <a:ext cx="4572032" cy="507209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  <p:sndAc>
      <p:stSnd>
        <p:snd r:embed="rId2" name="applause.wav"/>
      </p:stSnd>
    </p:sndAc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285729"/>
            <a:ext cx="7772400" cy="571503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00B050"/>
                </a:solidFill>
              </a:rPr>
              <a:t>D.EL.ED SECOND YEAR (2024-26)</a:t>
            </a:r>
            <a:endParaRPr lang="en-IN" sz="3600" dirty="0">
              <a:solidFill>
                <a:srgbClr val="00B050"/>
              </a:solidFill>
            </a:endParaRPr>
          </a:p>
        </p:txBody>
      </p:sp>
      <p:pic>
        <p:nvPicPr>
          <p:cNvPr id="3073" name="Picture 1" descr="C:\Users\Diet Com Room\Downloads\WhatsApp Image 2025-07-07 at 12.10.57 PM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000108"/>
            <a:ext cx="4143404" cy="5357850"/>
          </a:xfrm>
          <a:prstGeom prst="rect">
            <a:avLst/>
          </a:prstGeom>
          <a:noFill/>
        </p:spPr>
      </p:pic>
      <p:pic>
        <p:nvPicPr>
          <p:cNvPr id="3074" name="Picture 2" descr="C:\Users\Diet Com Room\Downloads\WhatsApp Image 2025-07-07 at 12.10.57 PM (1)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1000108"/>
            <a:ext cx="4429156" cy="53578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  <p:sndAc>
      <p:stSnd>
        <p:snd r:embed="rId2" name="applause.wav"/>
      </p:stSnd>
    </p:sndAc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WordArt 2" descr="Paper bag"/>
          <p:cNvSpPr>
            <a:spLocks noChangeArrowheads="1" noChangeShapeType="1" noTextEdit="1"/>
          </p:cNvSpPr>
          <p:nvPr/>
        </p:nvSpPr>
        <p:spPr bwMode="auto">
          <a:xfrm>
            <a:off x="971600" y="2924944"/>
            <a:ext cx="6768752" cy="178994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630"/>
              </a:avLst>
            </a:prstTxWarp>
            <a:scene3d>
              <a:camera prst="legacyPerspectiveBottom"/>
              <a:lightRig rig="legacyFlat3" dir="t"/>
            </a:scene3d>
            <a:sp3d extrusionH="887400" prstMaterial="legacyMatte">
              <a:extrusionClr>
                <a:srgbClr val="006633"/>
              </a:extrusionClr>
            </a:sp3d>
          </a:bodyPr>
          <a:lstStyle/>
          <a:p>
            <a:pPr algn="ctr" rtl="0"/>
            <a:r>
              <a:rPr lang="en-US" sz="3600" kern="10" spc="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Times New Roman"/>
                <a:cs typeface="Times New Roman"/>
              </a:rPr>
              <a:t>THANK YOU</a:t>
            </a:r>
          </a:p>
        </p:txBody>
      </p:sp>
    </p:spTree>
  </p:cSld>
  <p:clrMapOvr>
    <a:masterClrMapping/>
  </p:clrMapOvr>
  <p:transition spd="slow">
    <p:wheel spokes="8"/>
    <p:sndAc>
      <p:stSnd>
        <p:snd r:embed="rId2" name="applause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34" y="500042"/>
            <a:ext cx="7772400" cy="594874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4ABE0A"/>
                </a:solidFill>
              </a:rPr>
              <a:t>ADMINISTRATIVE BUILDING</a:t>
            </a:r>
            <a:endParaRPr lang="en-IN" dirty="0">
              <a:solidFill>
                <a:srgbClr val="4ABE0A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2420888"/>
            <a:ext cx="7920880" cy="4079946"/>
          </a:xfrm>
        </p:spPr>
        <p:txBody>
          <a:bodyPr>
            <a:normAutofit/>
          </a:bodyPr>
          <a:lstStyle/>
          <a:p>
            <a:pPr algn="just"/>
            <a:endParaRPr lang="en-IN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5" name="Picture 1" descr="C:\Users\Diet Com Room\Downloads\WhatsApp Image 2025-07-07 at 2.15.47 PM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14290"/>
            <a:ext cx="8501122" cy="585789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  <p:sndAc>
      <p:stSnd>
        <p:snd r:embed="rId2" name="applause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34" y="285728"/>
            <a:ext cx="7772400" cy="500066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4ABE0A"/>
                </a:solidFill>
              </a:rPr>
              <a:t>YOGA</a:t>
            </a:r>
            <a:endParaRPr lang="en-IN" dirty="0">
              <a:solidFill>
                <a:srgbClr val="4ABE0A"/>
              </a:solidFill>
            </a:endParaRPr>
          </a:p>
        </p:txBody>
      </p:sp>
      <p:pic>
        <p:nvPicPr>
          <p:cNvPr id="20481" name="Picture 1" descr="C:\Users\Diet Com Room\Downloads\WhatsApp Image 2025-07-07 at 12.57.45 PM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142984"/>
            <a:ext cx="8786874" cy="514353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  <p:sndAc>
      <p:stSnd>
        <p:snd r:embed="rId2" name="applause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34" y="285728"/>
            <a:ext cx="7772400" cy="571504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4ABE0A"/>
                </a:solidFill>
              </a:rPr>
              <a:t> INAUGURATION</a:t>
            </a:r>
            <a:endParaRPr lang="en-IN" dirty="0">
              <a:solidFill>
                <a:srgbClr val="4ABE0A"/>
              </a:solidFill>
            </a:endParaRPr>
          </a:p>
        </p:txBody>
      </p:sp>
      <p:pic>
        <p:nvPicPr>
          <p:cNvPr id="19457" name="Picture 1" descr="C:\Users\Diet Com Room\Downloads\WhatsApp Image 2025-07-07 at 10.51.29 AM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071546"/>
            <a:ext cx="4000528" cy="5572164"/>
          </a:xfrm>
          <a:prstGeom prst="rect">
            <a:avLst/>
          </a:prstGeom>
          <a:noFill/>
        </p:spPr>
      </p:pic>
      <p:pic>
        <p:nvPicPr>
          <p:cNvPr id="19458" name="Picture 2" descr="C:\Users\Diet Com Room\Downloads\WhatsApp Image 2025-07-07 at 10.51.28 AM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1071546"/>
            <a:ext cx="4643470" cy="550072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  <p:sndAc>
      <p:stSnd>
        <p:snd r:embed="rId2" name="applause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142852"/>
            <a:ext cx="7772400" cy="642942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4ABE0A"/>
                </a:solidFill>
              </a:rPr>
              <a:t>BASIC REPORT</a:t>
            </a:r>
            <a:endParaRPr lang="en-IN" sz="3200" dirty="0">
              <a:solidFill>
                <a:srgbClr val="4ABE0A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57158" y="857231"/>
          <a:ext cx="8429684" cy="5072101"/>
        </p:xfrm>
        <a:graphic>
          <a:graphicData uri="http://schemas.openxmlformats.org/drawingml/2006/table">
            <a:tbl>
              <a:tblPr/>
              <a:tblGrid>
                <a:gridCol w="171256"/>
                <a:gridCol w="372117"/>
                <a:gridCol w="820346"/>
                <a:gridCol w="1744291"/>
                <a:gridCol w="820346"/>
                <a:gridCol w="754802"/>
                <a:gridCol w="744231"/>
                <a:gridCol w="439774"/>
                <a:gridCol w="879545"/>
                <a:gridCol w="1116346"/>
                <a:gridCol w="566630"/>
              </a:tblGrid>
              <a:tr h="344753">
                <a:tc gridSpan="11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DISTRICT INSTITUTE OF EDUCATION &amp; TRAINING (DIET) QUILAGHAT DARBHANGA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90" marR="4590" marT="45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2818">
                <a:tc gridSpan="11"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 Service Teachers Training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(3-5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)   (FROM 07-7-2025 TO 11-07-2025)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90" marR="4590" marT="45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2496">
                <a:tc gridSpan="11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1     .</a:t>
                      </a:r>
                      <a:r>
                        <a:rPr lang="en-US" sz="1600" b="1" i="0" u="sng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BASIC REPORT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90" marR="4590" marT="45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2496">
                <a:tc gridSpan="11">
                  <a:txBody>
                    <a:bodyPr/>
                    <a:lstStyle/>
                    <a:p>
                      <a:pPr algn="l" fontAlgn="b"/>
                      <a:r>
                        <a:rPr lang="en-US" sz="1600" b="1" i="0" u="sng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A.     DISTRICTWISE REPORT </a:t>
                      </a:r>
                    </a:p>
                  </a:txBody>
                  <a:tcPr marL="4590" marR="4590" marT="45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45152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90" marR="4590" marT="45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SERIAL NO. </a:t>
                      </a:r>
                    </a:p>
                  </a:txBody>
                  <a:tcPr marL="4590" marR="4590" marT="4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DISTRICT </a:t>
                      </a:r>
                    </a:p>
                  </a:txBody>
                  <a:tcPr marL="4590" marR="4590" marT="4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BLOCK </a:t>
                      </a:r>
                    </a:p>
                  </a:txBody>
                  <a:tcPr marL="4590" marR="4590" marT="4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N0. OF REQUISITION </a:t>
                      </a:r>
                    </a:p>
                  </a:txBody>
                  <a:tcPr marL="4590" marR="4590" marT="4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NO. OF TEACHER REPORTED </a:t>
                      </a:r>
                    </a:p>
                  </a:txBody>
                  <a:tcPr marL="4590" marR="4590" marT="4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NO. OF TEACHER ABSENT</a:t>
                      </a:r>
                    </a:p>
                  </a:txBody>
                  <a:tcPr marL="4590" marR="4590" marT="4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 OF BATCH </a:t>
                      </a:r>
                    </a:p>
                  </a:txBody>
                  <a:tcPr marL="4590" marR="4590" marT="4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REGISTRATION STATUS </a:t>
                      </a:r>
                    </a:p>
                  </a:txBody>
                  <a:tcPr marL="4590" marR="4590" marT="4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TRAINEES REPORTED AFTER  09:00 AM </a:t>
                      </a:r>
                    </a:p>
                  </a:txBody>
                  <a:tcPr marL="4590" marR="4590" marT="4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ACTION TAKEN </a:t>
                      </a:r>
                    </a:p>
                  </a:txBody>
                  <a:tcPr marL="4590" marR="4590" marT="4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45152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90" marR="4590" marT="45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4590" marR="4590" marT="4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Darbhanga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90" marR="4590" marT="4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SINGHWARA</a:t>
                      </a:r>
                    </a:p>
                  </a:txBody>
                  <a:tcPr marL="4590" marR="4590" marT="4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283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90" marR="4590" marT="4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234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90" marR="4590" marT="4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90" marR="4590" marT="4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4590" marR="4590" marT="4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4590" marR="4590" marT="4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590" marR="4590" marT="4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590" marR="4590" marT="4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2490">
                <a:tc gridSpan="11">
                  <a:txBody>
                    <a:bodyPr/>
                    <a:lstStyle/>
                    <a:p>
                      <a:pPr algn="l" fontAlgn="t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B BLOCK WISE REPORT</a:t>
                      </a:r>
                      <a:b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90" marR="4590" marT="459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77002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90" marR="4590" marT="45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SERIAL NO.</a:t>
                      </a:r>
                    </a:p>
                  </a:txBody>
                  <a:tcPr marL="4590" marR="4590" marT="4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590" marR="4590" marT="45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BLOCK </a:t>
                      </a:r>
                    </a:p>
                  </a:txBody>
                  <a:tcPr marL="4590" marR="4590" marT="4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N0. OF REQUISITION</a:t>
                      </a:r>
                    </a:p>
                  </a:txBody>
                  <a:tcPr marL="4590" marR="4590" marT="4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NO. OF TEACHER REPORTED </a:t>
                      </a:r>
                    </a:p>
                  </a:txBody>
                  <a:tcPr marL="4590" marR="4590" marT="4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NO. OF TEACHER ABSENT</a:t>
                      </a:r>
                    </a:p>
                  </a:txBody>
                  <a:tcPr marL="4590" marR="4590" marT="4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 OF BATCH</a:t>
                      </a:r>
                    </a:p>
                  </a:txBody>
                  <a:tcPr marL="4590" marR="4590" marT="4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REGISTRATION STATUS</a:t>
                      </a:r>
                    </a:p>
                  </a:txBody>
                  <a:tcPr marL="4590" marR="4590" marT="4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TRAINEES REPORTED AFTER  09:00 AM</a:t>
                      </a:r>
                    </a:p>
                  </a:txBody>
                  <a:tcPr marL="4590" marR="4590" marT="4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ACTION TAKEN</a:t>
                      </a:r>
                    </a:p>
                  </a:txBody>
                  <a:tcPr marL="4590" marR="4590" marT="4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24989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90" marR="4590" marT="45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4590" marR="4590" marT="4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Darbhanga</a:t>
                      </a:r>
                    </a:p>
                  </a:txBody>
                  <a:tcPr marL="4590" marR="4590" marT="4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SINGHWARA</a:t>
                      </a:r>
                    </a:p>
                  </a:txBody>
                  <a:tcPr marL="4590" marR="4590" marT="4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283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90" marR="4590" marT="4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234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90" marR="4590" marT="4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90" marR="4590" marT="4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4590" marR="4590" marT="4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4590" marR="4590" marT="4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590" marR="4590" marT="4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590" marR="4590" marT="4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75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590" marR="4590" marT="45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4590" marR="4590" marT="4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590" marR="4590" marT="45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283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90" marR="4590" marT="4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234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90" marR="4590" marT="4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90" marR="4590" marT="4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90" marR="4590" marT="4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100%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90" marR="4590" marT="4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90" marR="4590" marT="4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590" marR="4590" marT="4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heel spokes="8"/>
    <p:sndAc>
      <p:stSnd>
        <p:snd r:embed="rId2" name="applause.wav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142852"/>
            <a:ext cx="7772400" cy="642942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4ABE0A"/>
                </a:solidFill>
              </a:rPr>
              <a:t>BASIC REPORT</a:t>
            </a:r>
            <a:endParaRPr lang="en-IN" sz="3200" dirty="0">
              <a:solidFill>
                <a:srgbClr val="4ABE0A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00034" y="857232"/>
          <a:ext cx="8143933" cy="5177960"/>
        </p:xfrm>
        <a:graphic>
          <a:graphicData uri="http://schemas.openxmlformats.org/drawingml/2006/table">
            <a:tbl>
              <a:tblPr/>
              <a:tblGrid>
                <a:gridCol w="481633"/>
                <a:gridCol w="3906045"/>
                <a:gridCol w="1152225"/>
                <a:gridCol w="1209836"/>
                <a:gridCol w="1394194"/>
              </a:tblGrid>
              <a:tr h="194096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200" b="1" i="0" u="sng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C. </a:t>
                      </a:r>
                      <a:r>
                        <a:rPr lang="en-US" sz="1050" b="1" i="0" u="sng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BATCH </a:t>
                      </a:r>
                      <a:r>
                        <a:rPr lang="en-US" sz="1050" b="1" i="0" u="sng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WISE REPORT </a:t>
                      </a:r>
                    </a:p>
                  </a:txBody>
                  <a:tcPr marL="5477" marR="5477" marT="5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205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BATCH NO</a:t>
                      </a:r>
                    </a:p>
                  </a:txBody>
                  <a:tcPr marL="5477" marR="5477" marT="5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latin typeface="Constantia"/>
                        </a:rPr>
                        <a:t>BLOCK </a:t>
                      </a:r>
                    </a:p>
                  </a:txBody>
                  <a:tcPr marL="5477" marR="5477" marT="5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ALLOTED </a:t>
                      </a:r>
                    </a:p>
                  </a:txBody>
                  <a:tcPr marL="5477" marR="5477" marT="5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N0. OF REGISTERED </a:t>
                      </a:r>
                    </a:p>
                  </a:txBody>
                  <a:tcPr marL="5477" marR="5477" marT="5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NO. OF TEACHER ABSENT</a:t>
                      </a:r>
                    </a:p>
                  </a:txBody>
                  <a:tcPr marL="5477" marR="5477" marT="5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5558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477" marR="5477" marT="5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SINGHWARA</a:t>
                      </a:r>
                    </a:p>
                  </a:txBody>
                  <a:tcPr marL="5477" marR="5477" marT="5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75</a:t>
                      </a:r>
                      <a:endParaRPr lang="en-US" dirty="0"/>
                    </a:p>
                  </a:txBody>
                  <a:tcPr marL="5477" marR="5477" marT="5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57</a:t>
                      </a:r>
                      <a:endParaRPr lang="en-US" sz="18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477" marR="5477" marT="5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77" marR="5477" marT="5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558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477" marR="5477" marT="5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SINGHWARA</a:t>
                      </a:r>
                    </a:p>
                  </a:txBody>
                  <a:tcPr marL="5477" marR="5477" marT="5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75</a:t>
                      </a:r>
                      <a:endParaRPr lang="en-US" dirty="0"/>
                    </a:p>
                  </a:txBody>
                  <a:tcPr marL="5477" marR="5477" marT="5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62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77" marR="5477" marT="5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77" marR="5477" marT="5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17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477" marR="5477" marT="5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SINGHWARA</a:t>
                      </a:r>
                    </a:p>
                  </a:txBody>
                  <a:tcPr marL="5477" marR="5477" marT="5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 marL="5477" marR="5477" marT="5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77" marR="5477" marT="5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77" marR="5477" marT="5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78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477" marR="5477" marT="5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SINGHWARA</a:t>
                      </a:r>
                    </a:p>
                  </a:txBody>
                  <a:tcPr marL="5477" marR="5477" marT="5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73</a:t>
                      </a:r>
                      <a:endParaRPr lang="en-US" dirty="0"/>
                    </a:p>
                  </a:txBody>
                  <a:tcPr marL="5477" marR="5477" marT="5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77" marR="5477" marT="5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77" marR="5477" marT="5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892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77" marR="5477" marT="5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 </a:t>
                      </a:r>
                    </a:p>
                  </a:txBody>
                  <a:tcPr marL="5477" marR="5477" marT="547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283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77" marR="5477" marT="5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234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77" marR="5477" marT="5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49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77" marR="5477" marT="5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640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77" marR="5477" marT="547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77" marR="5477" marT="547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77" marR="5477" marT="547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77" marR="5477" marT="547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77" marR="5477" marT="547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63415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77" marR="5477" marT="5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 YOGA/PT  ATTENDENCE</a:t>
                      </a:r>
                    </a:p>
                  </a:txBody>
                  <a:tcPr marL="5477" marR="5477" marT="54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77" marR="5477" marT="5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8640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77" marR="5477" marT="5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77" marR="5477" marT="5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77" marR="5477" marT="5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77" marR="5477" marT="5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77" marR="5477" marT="5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8307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77" marR="5477" marT="547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 OF TRAINEES PRESENT</a:t>
                      </a:r>
                    </a:p>
                  </a:txBody>
                  <a:tcPr marL="5477" marR="5477" marT="5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ABSENT</a:t>
                      </a:r>
                    </a:p>
                  </a:txBody>
                  <a:tcPr marL="5477" marR="5477" marT="5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ACTION</a:t>
                      </a:r>
                    </a:p>
                  </a:txBody>
                  <a:tcPr marL="5477" marR="5477" marT="5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77" marR="5477" marT="5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2736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77" marR="5477" marT="547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234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77" marR="5477" marT="5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49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77" marR="5477" marT="5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477" marR="5477" marT="5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77" marR="5477" marT="5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heel spokes="8"/>
    <p:sndAc>
      <p:stSnd>
        <p:snd r:embed="rId2" name="applause.wav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476672"/>
            <a:ext cx="7772400" cy="594874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4ABE0A"/>
                </a:solidFill>
              </a:rPr>
              <a:t>BASIC REPORT</a:t>
            </a:r>
            <a:endParaRPr lang="en-IN" sz="3200" dirty="0">
              <a:solidFill>
                <a:srgbClr val="4ABE0A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14280" y="1214420"/>
          <a:ext cx="8572561" cy="5072100"/>
        </p:xfrm>
        <a:graphic>
          <a:graphicData uri="http://schemas.openxmlformats.org/drawingml/2006/table">
            <a:tbl>
              <a:tblPr/>
              <a:tblGrid>
                <a:gridCol w="170776"/>
                <a:gridCol w="371070"/>
                <a:gridCol w="818042"/>
                <a:gridCol w="1739392"/>
                <a:gridCol w="818042"/>
                <a:gridCol w="919241"/>
                <a:gridCol w="742139"/>
                <a:gridCol w="438537"/>
                <a:gridCol w="877075"/>
                <a:gridCol w="1113209"/>
                <a:gridCol w="565038"/>
              </a:tblGrid>
              <a:tr h="250973">
                <a:tc gridSpan="11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DISTRICT INSTITUTE OF EDUCATION &amp; TRAINING (DIET) QUILAGHAT DARBHANGA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00" marR="4500" marT="45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6184">
                <a:tc gridSpan="11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Computer Teacher Training for Class ( 6-8)   (FROM 07-07-2025 TO 11-07-2025)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00" marR="4500" marT="45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9414">
                <a:tc gridSpan="11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1     .</a:t>
                      </a:r>
                      <a:r>
                        <a:rPr lang="en-US" sz="1400" b="1" i="0" u="sng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BASIC REPORT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00" marR="4500" marT="45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9414">
                <a:tc gridSpan="11">
                  <a:txBody>
                    <a:bodyPr/>
                    <a:lstStyle/>
                    <a:p>
                      <a:pPr algn="l" fontAlgn="b"/>
                      <a:r>
                        <a:rPr lang="en-US" sz="1400" b="1" i="0" u="sng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A.     DISTRICTWISE REPORT </a:t>
                      </a:r>
                    </a:p>
                  </a:txBody>
                  <a:tcPr marL="4500" marR="4500" marT="45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86737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00" marR="4500" marT="45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SERIAL NO. 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DISTRICT 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BLOCK 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N0. OF REQUISITION 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NO. OF TEACHER REPORTED 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NO. OF TEACHER ABSENT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 OF BATCH 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REGISTRATION STATUS 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TRAINEES REPORTED AFTER  09:00 AM 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ACTION TAKEN 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94025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00" marR="4500" marT="45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4500" marR="4500" marT="45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Darbhanga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BAHERI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222">
                <a:tc gridSpan="11"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B BLOCK WISE REPORT</a:t>
                      </a:r>
                      <a:b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00" marR="4500" marT="450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61658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00" marR="4500" marT="45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SERIAL NO.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DISTRICT 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BLOCK 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N0. OF REQUISITION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NO. OF TEACHER REPORTED 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NO. OF TEACHER ABSENT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 OF BATCH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REGISTRATION STATUS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TRAINEES REPORTED AFTER  09:00 AM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ACTION TAKEN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03894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00" marR="4500" marT="45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Darbhanga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BAHERI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57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500" marR="4500" marT="45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500" marR="4500" marT="45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heel spokes="8"/>
    <p:sndAc>
      <p:stSnd>
        <p:snd r:embed="rId2" name="applause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476672"/>
            <a:ext cx="7772400" cy="594874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4ABE0A"/>
                </a:solidFill>
              </a:rPr>
              <a:t>BASIC REPORT</a:t>
            </a:r>
            <a:endParaRPr lang="en-IN" sz="3200" dirty="0">
              <a:solidFill>
                <a:srgbClr val="4ABE0A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00033" y="1285861"/>
          <a:ext cx="8358247" cy="4643468"/>
        </p:xfrm>
        <a:graphic>
          <a:graphicData uri="http://schemas.openxmlformats.org/drawingml/2006/table">
            <a:tbl>
              <a:tblPr/>
              <a:tblGrid>
                <a:gridCol w="562688"/>
                <a:gridCol w="3973977"/>
                <a:gridCol w="1172265"/>
                <a:gridCol w="1230877"/>
                <a:gridCol w="1418440"/>
              </a:tblGrid>
              <a:tr h="294825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400" b="1" i="0" u="sng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C. BATCH WISE REPORT </a:t>
                      </a:r>
                    </a:p>
                  </a:txBody>
                  <a:tcPr marL="6412" marR="6412" marT="64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107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BATCH NO</a:t>
                      </a:r>
                    </a:p>
                  </a:txBody>
                  <a:tcPr marL="6412" marR="6412" marT="6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BLOCK </a:t>
                      </a:r>
                    </a:p>
                  </a:txBody>
                  <a:tcPr marL="6412" marR="6412" marT="6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ALLOTED </a:t>
                      </a:r>
                    </a:p>
                  </a:txBody>
                  <a:tcPr marL="6412" marR="6412" marT="6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N0. OF REGISTERED </a:t>
                      </a:r>
                    </a:p>
                  </a:txBody>
                  <a:tcPr marL="6412" marR="6412" marT="6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NO. OF TEACHER ABSENT</a:t>
                      </a:r>
                    </a:p>
                  </a:txBody>
                  <a:tcPr marL="6412" marR="6412" marT="6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477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412" marR="6412" marT="6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BAHERI</a:t>
                      </a:r>
                    </a:p>
                  </a:txBody>
                  <a:tcPr marL="6412" marR="6412" marT="6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6412" marR="6412" marT="6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12" marR="6412" marT="6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12" marR="6412" marT="6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41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12" marR="6412" marT="64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 </a:t>
                      </a:r>
                    </a:p>
                  </a:txBody>
                  <a:tcPr marL="6412" marR="6412" marT="641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6412" marR="6412" marT="6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12" marR="6412" marT="6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12" marR="6412" marT="6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588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12" marR="6412" marT="641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12" marR="6412" marT="641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12" marR="6412" marT="641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12" marR="6412" marT="641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12" marR="6412" marT="641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00117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12" marR="6412" marT="6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 YOGA/PT  ATTENDENCE</a:t>
                      </a:r>
                    </a:p>
                  </a:txBody>
                  <a:tcPr marL="6412" marR="6412" marT="64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12" marR="6412" marT="6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588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12" marR="6412" marT="6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12" marR="6412" marT="6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12" marR="6412" marT="6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12" marR="6412" marT="6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12" marR="6412" marT="6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26529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12" marR="6412" marT="641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 OF TRAINEES PRESENT</a:t>
                      </a:r>
                    </a:p>
                  </a:txBody>
                  <a:tcPr marL="6412" marR="6412" marT="6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ABSENT</a:t>
                      </a:r>
                    </a:p>
                  </a:txBody>
                  <a:tcPr marL="6412" marR="6412" marT="6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ACTION</a:t>
                      </a:r>
                    </a:p>
                  </a:txBody>
                  <a:tcPr marL="6412" marR="6412" marT="6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12" marR="6412" marT="64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5411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12" marR="6412" marT="641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12" marR="6412" marT="6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412" marR="6412" marT="6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412" marR="6412" marT="6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12" marR="6412" marT="64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588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12" marR="6412" marT="6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12" marR="6412" marT="641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12" marR="6412" marT="641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12" marR="6412" marT="641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12" marR="6412" marT="6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heel spokes="8"/>
    <p:sndAc>
      <p:stSnd>
        <p:snd r:embed="rId2" name="applause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42852"/>
            <a:ext cx="7772400" cy="571505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4ABE0A"/>
                </a:solidFill>
              </a:rPr>
              <a:t>In Service Teachers Training 3-5  </a:t>
            </a:r>
            <a:r>
              <a:rPr lang="en-IN" sz="3200" dirty="0" smtClean="0">
                <a:solidFill>
                  <a:srgbClr val="00B050"/>
                </a:solidFill>
              </a:rPr>
              <a:t>ROUTINE</a:t>
            </a:r>
            <a:endParaRPr lang="en-IN" sz="3200" dirty="0">
              <a:solidFill>
                <a:srgbClr val="00B050"/>
              </a:solidFill>
            </a:endParaRPr>
          </a:p>
        </p:txBody>
      </p:sp>
      <p:pic>
        <p:nvPicPr>
          <p:cNvPr id="3" name="Picture 3" descr="C:\Users\Diet Com Room\Desktop\routine 3-5------------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1" y="857232"/>
            <a:ext cx="8643998" cy="528641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  <p:sndAc>
      <p:stSnd>
        <p:snd r:embed="rId3" name="applause.wav"/>
      </p:stSnd>
    </p:sndAc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16428</TotalTime>
  <Words>475</Words>
  <Application>Microsoft Office PowerPoint</Application>
  <PresentationFormat>On-screen Show (4:3)</PresentationFormat>
  <Paragraphs>225</Paragraphs>
  <Slides>18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Adobe Acrobat Document</vt:lpstr>
      <vt:lpstr>Slide 1</vt:lpstr>
      <vt:lpstr>ADMINISTRATIVE BUILDING</vt:lpstr>
      <vt:lpstr>YOGA</vt:lpstr>
      <vt:lpstr> INAUGURATION</vt:lpstr>
      <vt:lpstr>BASIC REPORT</vt:lpstr>
      <vt:lpstr>BASIC REPORT</vt:lpstr>
      <vt:lpstr>BASIC REPORT</vt:lpstr>
      <vt:lpstr>BASIC REPORT</vt:lpstr>
      <vt:lpstr>In Service Teachers Training 3-5  ROUTINE</vt:lpstr>
      <vt:lpstr>COMPUTER  ROUTINE</vt:lpstr>
      <vt:lpstr> (BATCH-3 TO  5)</vt:lpstr>
      <vt:lpstr>BATCH -1 (In Service Teachers Training 3-5)</vt:lpstr>
      <vt:lpstr>BATCH-2( In Service Teachers Training 3-5) </vt:lpstr>
      <vt:lpstr>BATCH-3 (In Service Teachers Training 3-5)</vt:lpstr>
      <vt:lpstr>BATCH-4 (In Service Teachers Training 3-5)</vt:lpstr>
      <vt:lpstr>BATCH-5 (COMPUTER TEACHERS 6-8)</vt:lpstr>
      <vt:lpstr>D.EL.ED SECOND YEAR (2024-26)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njHkaxk dk laf{kIr ifjp;</dc:title>
  <dc:creator>user</dc:creator>
  <cp:lastModifiedBy>Diet Com Room</cp:lastModifiedBy>
  <cp:revision>2298</cp:revision>
  <dcterms:created xsi:type="dcterms:W3CDTF">2015-03-24T20:00:26Z</dcterms:created>
  <dcterms:modified xsi:type="dcterms:W3CDTF">2025-07-07T10:27:13Z</dcterms:modified>
</cp:coreProperties>
</file>